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8"/>
  </p:notesMasterIdLst>
  <p:sldIdLst>
    <p:sldId id="429" r:id="rId3"/>
    <p:sldId id="286" r:id="rId4"/>
    <p:sldId id="307" r:id="rId5"/>
    <p:sldId id="256" r:id="rId6"/>
    <p:sldId id="311" r:id="rId7"/>
    <p:sldId id="298" r:id="rId8"/>
    <p:sldId id="260" r:id="rId9"/>
    <p:sldId id="263" r:id="rId10"/>
    <p:sldId id="262" r:id="rId11"/>
    <p:sldId id="264" r:id="rId12"/>
    <p:sldId id="301" r:id="rId13"/>
    <p:sldId id="290" r:id="rId14"/>
    <p:sldId id="295" r:id="rId15"/>
    <p:sldId id="266" r:id="rId16"/>
    <p:sldId id="346" r:id="rId17"/>
    <p:sldId id="426" r:id="rId18"/>
    <p:sldId id="348" r:id="rId19"/>
    <p:sldId id="420" r:id="rId20"/>
    <p:sldId id="410" r:id="rId21"/>
    <p:sldId id="283" r:id="rId22"/>
    <p:sldId id="284" r:id="rId23"/>
    <p:sldId id="303" r:id="rId24"/>
    <p:sldId id="427" r:id="rId25"/>
    <p:sldId id="306" r:id="rId26"/>
    <p:sldId id="271" r:id="rId27"/>
    <p:sldId id="324" r:id="rId28"/>
    <p:sldId id="272" r:id="rId29"/>
    <p:sldId id="277" r:id="rId30"/>
    <p:sldId id="276" r:id="rId31"/>
    <p:sldId id="428" r:id="rId32"/>
    <p:sldId id="273" r:id="rId33"/>
    <p:sldId id="281" r:id="rId34"/>
    <p:sldId id="280" r:id="rId35"/>
    <p:sldId id="282" r:id="rId36"/>
    <p:sldId id="274" r:id="rId37"/>
  </p:sldIdLst>
  <p:sldSz cx="12344400" cy="6950075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512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0249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537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0498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756230" algn="l" defTabSz="1102492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3307476" algn="l" defTabSz="1102492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858722" algn="l" defTabSz="1102492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4409968" algn="l" defTabSz="1102492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9">
          <p15:clr>
            <a:srgbClr val="A4A3A4"/>
          </p15:clr>
        </p15:guide>
        <p15:guide id="2" pos="38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0"/>
    <a:srgbClr val="FF5050"/>
    <a:srgbClr val="9900CC"/>
    <a:srgbClr val="FF0000"/>
    <a:srgbClr val="0000CC"/>
    <a:srgbClr val="FFFFCC"/>
    <a:srgbClr val="CC66FF"/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54" autoAdjust="0"/>
    <p:restoredTop sz="91433" autoAdjust="0"/>
  </p:normalViewPr>
  <p:slideViewPr>
    <p:cSldViewPr>
      <p:cViewPr varScale="1">
        <p:scale>
          <a:sx n="90" d="100"/>
          <a:sy n="90" d="100"/>
        </p:scale>
        <p:origin x="-588" y="-108"/>
      </p:cViewPr>
      <p:guideLst>
        <p:guide orient="horz" pos="2189"/>
        <p:guide pos="38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2F19F-5136-47CC-BDF4-F73FEF6C79BA}" type="datetimeFigureOut">
              <a:rPr lang="en-US" smtClean="0"/>
              <a:pPr/>
              <a:t>17-12-2019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03D71-3397-4A91-8E5A-509064FEC9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2240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xmlns="" id="{81A40F13-ECD1-4431-A7BA-DDBE4FC629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3A797D-F546-483C-AB01-3FB251914923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xmlns="" id="{1447A2B3-D9F7-447F-A9E2-61ACB87FDF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xmlns="" id="{315937CB-C109-497F-8241-812F4D86F9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xmlns="" id="{77F7D41C-9344-49BA-B520-1EAE5D5815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26324C8-EDA3-4AF9-BF87-348F528476FF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xmlns="" id="{F1BC6840-00F5-49C9-A9D3-27CF5E5341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xmlns="" id="{8F26B655-CAC8-4232-A636-94AB8E07C1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2159029"/>
            <a:ext cx="10492740" cy="14897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1660" y="3938376"/>
            <a:ext cx="8641080" cy="1776130"/>
          </a:xfrm>
        </p:spPr>
        <p:txBody>
          <a:bodyPr/>
          <a:lstStyle>
            <a:lvl1pPr marL="0" indent="0" algn="ctr">
              <a:buNone/>
              <a:defRPr/>
            </a:lvl1pPr>
            <a:lvl2pPr marL="551246" indent="0" algn="ctr">
              <a:buNone/>
              <a:defRPr/>
            </a:lvl2pPr>
            <a:lvl3pPr marL="1102492" indent="0" algn="ctr">
              <a:buNone/>
              <a:defRPr/>
            </a:lvl3pPr>
            <a:lvl4pPr marL="1653738" indent="0" algn="ctr">
              <a:buNone/>
              <a:defRPr/>
            </a:lvl4pPr>
            <a:lvl5pPr marL="2204984" indent="0" algn="ctr">
              <a:buNone/>
              <a:defRPr/>
            </a:lvl5pPr>
            <a:lvl6pPr marL="2756230" indent="0" algn="ctr">
              <a:buNone/>
              <a:defRPr/>
            </a:lvl6pPr>
            <a:lvl7pPr marL="3307476" indent="0" algn="ctr">
              <a:buNone/>
              <a:defRPr/>
            </a:lvl7pPr>
            <a:lvl8pPr marL="3858722" indent="0" algn="ctr">
              <a:buNone/>
              <a:defRPr/>
            </a:lvl8pPr>
            <a:lvl9pPr marL="440996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AA38B-5AEF-4B70-8F52-AE60CD097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F9EB0-AC98-488E-B64C-F6B6DF4C7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9690" y="278326"/>
            <a:ext cx="2777490" cy="59300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0" y="278326"/>
            <a:ext cx="8126730" cy="59300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534E6-F20B-4BD8-BCDF-1BA2E6146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17220" y="278326"/>
            <a:ext cx="11109960" cy="5930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4A407-27F1-4487-B0B6-037FA73EC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6095" y="2159029"/>
            <a:ext cx="7889072" cy="14897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2189" y="3938376"/>
            <a:ext cx="6496883" cy="1776130"/>
          </a:xfrm>
        </p:spPr>
        <p:txBody>
          <a:bodyPr/>
          <a:lstStyle>
            <a:lvl1pPr marL="0" indent="0" algn="ctr">
              <a:buNone/>
              <a:defRPr/>
            </a:lvl1pPr>
            <a:lvl2pPr marL="463326" indent="0" algn="ctr">
              <a:buNone/>
              <a:defRPr/>
            </a:lvl2pPr>
            <a:lvl3pPr marL="926653" indent="0" algn="ctr">
              <a:buNone/>
              <a:defRPr/>
            </a:lvl3pPr>
            <a:lvl4pPr marL="1389979" indent="0" algn="ctr">
              <a:buNone/>
              <a:defRPr/>
            </a:lvl4pPr>
            <a:lvl5pPr marL="1853306" indent="0" algn="ctr">
              <a:buNone/>
              <a:defRPr/>
            </a:lvl5pPr>
            <a:lvl6pPr marL="2316632" indent="0" algn="ctr">
              <a:buNone/>
              <a:defRPr/>
            </a:lvl6pPr>
            <a:lvl7pPr marL="2779959" indent="0" algn="ctr">
              <a:buNone/>
              <a:defRPr/>
            </a:lvl7pPr>
            <a:lvl8pPr marL="3243285" indent="0" algn="ctr">
              <a:buNone/>
              <a:defRPr/>
            </a:lvl8pPr>
            <a:lvl9pPr marL="370661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8C905AF-89C7-4D7B-AF42-A17A4DF102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4BE9273-F57E-4A10-92B4-E55364CF53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6D60187-869C-4CE0-9F23-92FF71FE91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90463-4DA4-4531-8D95-27AF086ABF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38364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7E96C20-BB83-4DBB-8E59-F9E40C5FF0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DF34F14-6D4B-481E-B20E-1D24E64CA7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4459740-C7EE-4AB2-AE12-D20A408DED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75F39-0D49-4E57-A34F-515B2892E4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93207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156" y="4466067"/>
            <a:ext cx="7889072" cy="1380362"/>
          </a:xfrm>
        </p:spPr>
        <p:txBody>
          <a:bodyPr anchor="t"/>
          <a:lstStyle>
            <a:lvl1pPr algn="l">
              <a:defRPr sz="405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3156" y="2945739"/>
            <a:ext cx="7889072" cy="1520328"/>
          </a:xfrm>
        </p:spPr>
        <p:txBody>
          <a:bodyPr anchor="b"/>
          <a:lstStyle>
            <a:lvl1pPr marL="0" indent="0">
              <a:buNone/>
              <a:defRPr sz="2027"/>
            </a:lvl1pPr>
            <a:lvl2pPr marL="463326" indent="0">
              <a:buNone/>
              <a:defRPr sz="1824"/>
            </a:lvl2pPr>
            <a:lvl3pPr marL="926653" indent="0">
              <a:buNone/>
              <a:defRPr sz="1621"/>
            </a:lvl3pPr>
            <a:lvl4pPr marL="1389979" indent="0">
              <a:buNone/>
              <a:defRPr sz="1419"/>
            </a:lvl4pPr>
            <a:lvl5pPr marL="1853306" indent="0">
              <a:buNone/>
              <a:defRPr sz="1419"/>
            </a:lvl5pPr>
            <a:lvl6pPr marL="2316632" indent="0">
              <a:buNone/>
              <a:defRPr sz="1419"/>
            </a:lvl6pPr>
            <a:lvl7pPr marL="2779959" indent="0">
              <a:buNone/>
              <a:defRPr sz="1419"/>
            </a:lvl7pPr>
            <a:lvl8pPr marL="3243285" indent="0">
              <a:buNone/>
              <a:defRPr sz="1419"/>
            </a:lvl8pPr>
            <a:lvl9pPr marL="3706612" indent="0">
              <a:buNone/>
              <a:defRPr sz="141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5F946D0-FE91-4763-A806-AC1F2CD741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7DA0914-6ED4-4952-BA7C-08AC51D1B5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4F7C050-DD2A-40E9-8C41-4A198E3ACB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F7330-CC33-465F-AFC8-A3B96D2879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64195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063" y="1621685"/>
            <a:ext cx="4099224" cy="4586728"/>
          </a:xfrm>
        </p:spPr>
        <p:txBody>
          <a:bodyPr/>
          <a:lstStyle>
            <a:lvl1pPr>
              <a:defRPr sz="2838"/>
            </a:lvl1pPr>
            <a:lvl2pPr>
              <a:defRPr sz="2432"/>
            </a:lvl2pPr>
            <a:lvl3pPr>
              <a:defRPr sz="2027"/>
            </a:lvl3pPr>
            <a:lvl4pPr>
              <a:defRPr sz="1824"/>
            </a:lvl4pPr>
            <a:lvl5pPr>
              <a:defRPr sz="1824"/>
            </a:lvl5pPr>
            <a:lvl6pPr>
              <a:defRPr sz="1824"/>
            </a:lvl6pPr>
            <a:lvl7pPr>
              <a:defRPr sz="1824"/>
            </a:lvl7pPr>
            <a:lvl8pPr>
              <a:defRPr sz="1824"/>
            </a:lvl8pPr>
            <a:lvl9pPr>
              <a:defRPr sz="18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7974" y="1621685"/>
            <a:ext cx="4099224" cy="4586728"/>
          </a:xfrm>
        </p:spPr>
        <p:txBody>
          <a:bodyPr/>
          <a:lstStyle>
            <a:lvl1pPr>
              <a:defRPr sz="2838"/>
            </a:lvl1pPr>
            <a:lvl2pPr>
              <a:defRPr sz="2432"/>
            </a:lvl2pPr>
            <a:lvl3pPr>
              <a:defRPr sz="2027"/>
            </a:lvl3pPr>
            <a:lvl4pPr>
              <a:defRPr sz="1824"/>
            </a:lvl4pPr>
            <a:lvl5pPr>
              <a:defRPr sz="1824"/>
            </a:lvl5pPr>
            <a:lvl6pPr>
              <a:defRPr sz="1824"/>
            </a:lvl6pPr>
            <a:lvl7pPr>
              <a:defRPr sz="1824"/>
            </a:lvl7pPr>
            <a:lvl8pPr>
              <a:defRPr sz="1824"/>
            </a:lvl8pPr>
            <a:lvl9pPr>
              <a:defRPr sz="18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8376F36-4E59-488E-A71C-E7C229B86B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A35A4E1-E871-42B8-AB7F-780FA8A403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C7BFB98-4609-4174-811A-0F07F0F875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52CEF-0A73-40A6-B64A-CC7B769EFD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45014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063" y="1555724"/>
            <a:ext cx="4100835" cy="648351"/>
          </a:xfrm>
        </p:spPr>
        <p:txBody>
          <a:bodyPr anchor="b"/>
          <a:lstStyle>
            <a:lvl1pPr marL="0" indent="0">
              <a:buNone/>
              <a:defRPr sz="2432" b="1"/>
            </a:lvl1pPr>
            <a:lvl2pPr marL="463326" indent="0">
              <a:buNone/>
              <a:defRPr sz="2027" b="1"/>
            </a:lvl2pPr>
            <a:lvl3pPr marL="926653" indent="0">
              <a:buNone/>
              <a:defRPr sz="1824" b="1"/>
            </a:lvl3pPr>
            <a:lvl4pPr marL="1389979" indent="0">
              <a:buNone/>
              <a:defRPr sz="1621" b="1"/>
            </a:lvl4pPr>
            <a:lvl5pPr marL="1853306" indent="0">
              <a:buNone/>
              <a:defRPr sz="1621" b="1"/>
            </a:lvl5pPr>
            <a:lvl6pPr marL="2316632" indent="0">
              <a:buNone/>
              <a:defRPr sz="1621" b="1"/>
            </a:lvl6pPr>
            <a:lvl7pPr marL="2779959" indent="0">
              <a:buNone/>
              <a:defRPr sz="1621" b="1"/>
            </a:lvl7pPr>
            <a:lvl8pPr marL="3243285" indent="0">
              <a:buNone/>
              <a:defRPr sz="1621" b="1"/>
            </a:lvl8pPr>
            <a:lvl9pPr marL="3706612" indent="0">
              <a:buNone/>
              <a:defRPr sz="162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63" y="2204075"/>
            <a:ext cx="4100835" cy="4004338"/>
          </a:xfrm>
        </p:spPr>
        <p:txBody>
          <a:bodyPr/>
          <a:lstStyle>
            <a:lvl1pPr>
              <a:defRPr sz="2432"/>
            </a:lvl1pPr>
            <a:lvl2pPr>
              <a:defRPr sz="2027"/>
            </a:lvl2pPr>
            <a:lvl3pPr>
              <a:defRPr sz="1824"/>
            </a:lvl3pPr>
            <a:lvl4pPr>
              <a:defRPr sz="1621"/>
            </a:lvl4pPr>
            <a:lvl5pPr>
              <a:defRPr sz="1621"/>
            </a:lvl5pPr>
            <a:lvl6pPr>
              <a:defRPr sz="1621"/>
            </a:lvl6pPr>
            <a:lvl7pPr>
              <a:defRPr sz="1621"/>
            </a:lvl7pPr>
            <a:lvl8pPr>
              <a:defRPr sz="1621"/>
            </a:lvl8pPr>
            <a:lvl9pPr>
              <a:defRPr sz="16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4752" y="1555724"/>
            <a:ext cx="4102446" cy="648351"/>
          </a:xfrm>
        </p:spPr>
        <p:txBody>
          <a:bodyPr anchor="b"/>
          <a:lstStyle>
            <a:lvl1pPr marL="0" indent="0">
              <a:buNone/>
              <a:defRPr sz="2432" b="1"/>
            </a:lvl1pPr>
            <a:lvl2pPr marL="463326" indent="0">
              <a:buNone/>
              <a:defRPr sz="2027" b="1"/>
            </a:lvl2pPr>
            <a:lvl3pPr marL="926653" indent="0">
              <a:buNone/>
              <a:defRPr sz="1824" b="1"/>
            </a:lvl3pPr>
            <a:lvl4pPr marL="1389979" indent="0">
              <a:buNone/>
              <a:defRPr sz="1621" b="1"/>
            </a:lvl4pPr>
            <a:lvl5pPr marL="1853306" indent="0">
              <a:buNone/>
              <a:defRPr sz="1621" b="1"/>
            </a:lvl5pPr>
            <a:lvl6pPr marL="2316632" indent="0">
              <a:buNone/>
              <a:defRPr sz="1621" b="1"/>
            </a:lvl6pPr>
            <a:lvl7pPr marL="2779959" indent="0">
              <a:buNone/>
              <a:defRPr sz="1621" b="1"/>
            </a:lvl7pPr>
            <a:lvl8pPr marL="3243285" indent="0">
              <a:buNone/>
              <a:defRPr sz="1621" b="1"/>
            </a:lvl8pPr>
            <a:lvl9pPr marL="3706612" indent="0">
              <a:buNone/>
              <a:defRPr sz="162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752" y="2204075"/>
            <a:ext cx="4102446" cy="4004338"/>
          </a:xfrm>
        </p:spPr>
        <p:txBody>
          <a:bodyPr/>
          <a:lstStyle>
            <a:lvl1pPr>
              <a:defRPr sz="2432"/>
            </a:lvl1pPr>
            <a:lvl2pPr>
              <a:defRPr sz="2027"/>
            </a:lvl2pPr>
            <a:lvl3pPr>
              <a:defRPr sz="1824"/>
            </a:lvl3pPr>
            <a:lvl4pPr>
              <a:defRPr sz="1621"/>
            </a:lvl4pPr>
            <a:lvl5pPr>
              <a:defRPr sz="1621"/>
            </a:lvl5pPr>
            <a:lvl6pPr>
              <a:defRPr sz="1621"/>
            </a:lvl6pPr>
            <a:lvl7pPr>
              <a:defRPr sz="1621"/>
            </a:lvl7pPr>
            <a:lvl8pPr>
              <a:defRPr sz="1621"/>
            </a:lvl8pPr>
            <a:lvl9pPr>
              <a:defRPr sz="16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904F3375-105F-496E-B997-DC90FE1FD7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A999F4B4-04B8-45D3-8171-CE7379D464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17D54E15-4165-4537-BC0C-71DFDF934A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2BD12-BD08-48D9-9E72-5DD4EFDE89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5244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6D35E421-5F80-4A33-B1B4-B52F24C171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DE28EB3E-4003-444A-8284-E223149DBC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77B4F591-30BC-4692-8714-1B63795DB0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3CB25-32B0-4086-9B36-6B6AFEF117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36624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1BB36B8-1CDB-4A0A-BC1C-FBE90957A7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D98029F4-4788-4B64-9AD2-69A82048E3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CECAB132-0F93-42BB-B705-F3DA140A9D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E6DB7-0AB3-4AE0-A004-0FCC6049D8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49283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F9CFE-C770-496C-A7A2-1CA9EAB5D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064" y="276716"/>
            <a:ext cx="3053471" cy="1177652"/>
          </a:xfrm>
        </p:spPr>
        <p:txBody>
          <a:bodyPr anchor="b"/>
          <a:lstStyle>
            <a:lvl1pPr algn="l">
              <a:defRPr sz="202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8715" y="276717"/>
            <a:ext cx="5188483" cy="5931696"/>
          </a:xfrm>
        </p:spPr>
        <p:txBody>
          <a:bodyPr/>
          <a:lstStyle>
            <a:lvl1pPr>
              <a:defRPr sz="3243"/>
            </a:lvl1pPr>
            <a:lvl2pPr>
              <a:defRPr sz="2838"/>
            </a:lvl2pPr>
            <a:lvl3pPr>
              <a:defRPr sz="2432"/>
            </a:lvl3pPr>
            <a:lvl4pPr>
              <a:defRPr sz="2027"/>
            </a:lvl4pPr>
            <a:lvl5pPr>
              <a:defRPr sz="2027"/>
            </a:lvl5pPr>
            <a:lvl6pPr>
              <a:defRPr sz="2027"/>
            </a:lvl6pPr>
            <a:lvl7pPr>
              <a:defRPr sz="2027"/>
            </a:lvl7pPr>
            <a:lvl8pPr>
              <a:defRPr sz="2027"/>
            </a:lvl8pPr>
            <a:lvl9pPr>
              <a:defRPr sz="202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064" y="1454368"/>
            <a:ext cx="3053471" cy="4754045"/>
          </a:xfrm>
        </p:spPr>
        <p:txBody>
          <a:bodyPr/>
          <a:lstStyle>
            <a:lvl1pPr marL="0" indent="0">
              <a:buNone/>
              <a:defRPr sz="1419"/>
            </a:lvl1pPr>
            <a:lvl2pPr marL="463326" indent="0">
              <a:buNone/>
              <a:defRPr sz="1216"/>
            </a:lvl2pPr>
            <a:lvl3pPr marL="926653" indent="0">
              <a:buNone/>
              <a:defRPr sz="1013"/>
            </a:lvl3pPr>
            <a:lvl4pPr marL="1389979" indent="0">
              <a:buNone/>
              <a:defRPr sz="912"/>
            </a:lvl4pPr>
            <a:lvl5pPr marL="1853306" indent="0">
              <a:buNone/>
              <a:defRPr sz="912"/>
            </a:lvl5pPr>
            <a:lvl6pPr marL="2316632" indent="0">
              <a:buNone/>
              <a:defRPr sz="912"/>
            </a:lvl6pPr>
            <a:lvl7pPr marL="2779959" indent="0">
              <a:buNone/>
              <a:defRPr sz="912"/>
            </a:lvl7pPr>
            <a:lvl8pPr marL="3243285" indent="0">
              <a:buNone/>
              <a:defRPr sz="912"/>
            </a:lvl8pPr>
            <a:lvl9pPr marL="3706612" indent="0">
              <a:buNone/>
              <a:defRPr sz="91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4987286-D74F-4BDE-99F4-7334DA7A7E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B670843-059B-4F48-B1C9-1073A67278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282A7CC-934D-446F-AE68-41D46BBEBB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55876-DCA4-4799-BB29-0D5383B2DC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94465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192" y="4865052"/>
            <a:ext cx="5568757" cy="574347"/>
          </a:xfrm>
        </p:spPr>
        <p:txBody>
          <a:bodyPr anchor="b"/>
          <a:lstStyle>
            <a:lvl1pPr algn="l">
              <a:defRPr sz="202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19192" y="621002"/>
            <a:ext cx="5568757" cy="4170045"/>
          </a:xfrm>
        </p:spPr>
        <p:txBody>
          <a:bodyPr/>
          <a:lstStyle>
            <a:lvl1pPr marL="0" indent="0">
              <a:buNone/>
              <a:defRPr sz="3243"/>
            </a:lvl1pPr>
            <a:lvl2pPr marL="463326" indent="0">
              <a:buNone/>
              <a:defRPr sz="2838"/>
            </a:lvl2pPr>
            <a:lvl3pPr marL="926653" indent="0">
              <a:buNone/>
              <a:defRPr sz="2432"/>
            </a:lvl3pPr>
            <a:lvl4pPr marL="1389979" indent="0">
              <a:buNone/>
              <a:defRPr sz="2027"/>
            </a:lvl4pPr>
            <a:lvl5pPr marL="1853306" indent="0">
              <a:buNone/>
              <a:defRPr sz="2027"/>
            </a:lvl5pPr>
            <a:lvl6pPr marL="2316632" indent="0">
              <a:buNone/>
              <a:defRPr sz="2027"/>
            </a:lvl6pPr>
            <a:lvl7pPr marL="2779959" indent="0">
              <a:buNone/>
              <a:defRPr sz="2027"/>
            </a:lvl7pPr>
            <a:lvl8pPr marL="3243285" indent="0">
              <a:buNone/>
              <a:defRPr sz="2027"/>
            </a:lvl8pPr>
            <a:lvl9pPr marL="3706612" indent="0">
              <a:buNone/>
              <a:defRPr sz="202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9192" y="5439399"/>
            <a:ext cx="5568757" cy="815668"/>
          </a:xfrm>
        </p:spPr>
        <p:txBody>
          <a:bodyPr/>
          <a:lstStyle>
            <a:lvl1pPr marL="0" indent="0">
              <a:buNone/>
              <a:defRPr sz="1419"/>
            </a:lvl1pPr>
            <a:lvl2pPr marL="463326" indent="0">
              <a:buNone/>
              <a:defRPr sz="1216"/>
            </a:lvl2pPr>
            <a:lvl3pPr marL="926653" indent="0">
              <a:buNone/>
              <a:defRPr sz="1013"/>
            </a:lvl3pPr>
            <a:lvl4pPr marL="1389979" indent="0">
              <a:buNone/>
              <a:defRPr sz="912"/>
            </a:lvl4pPr>
            <a:lvl5pPr marL="1853306" indent="0">
              <a:buNone/>
              <a:defRPr sz="912"/>
            </a:lvl5pPr>
            <a:lvl6pPr marL="2316632" indent="0">
              <a:buNone/>
              <a:defRPr sz="912"/>
            </a:lvl6pPr>
            <a:lvl7pPr marL="2779959" indent="0">
              <a:buNone/>
              <a:defRPr sz="912"/>
            </a:lvl7pPr>
            <a:lvl8pPr marL="3243285" indent="0">
              <a:buNone/>
              <a:defRPr sz="912"/>
            </a:lvl8pPr>
            <a:lvl9pPr marL="3706612" indent="0">
              <a:buNone/>
              <a:defRPr sz="91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8DB6CF5-6B0E-49BF-841A-FEC59495BD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B148ACF-F99D-496C-8DED-FBF0043200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A8955D5-AB1C-467C-B8E4-6125E16C66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75D1E-0DBB-48AF-A210-2D59C57E2D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1571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380EE45-75C6-4316-938A-32B77E3480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308A0BC-D498-44E8-A1C8-A5A4E235DF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9C5117B-5484-4BED-9B2F-9F4F679B01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12749-1CC2-48F6-B875-B66914A258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45488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8914" y="278326"/>
            <a:ext cx="2088284" cy="59300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4063" y="278326"/>
            <a:ext cx="6110164" cy="59300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78B8AE6-02BA-4F6F-AC05-E50975900C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6D36FCE-4F12-423E-8099-520F2F6A56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B69909A-D774-42F5-8D52-255F0A87AC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71E39-3401-4810-BA8F-6CF4B0A196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992282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64063" y="296022"/>
            <a:ext cx="8353135" cy="580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51B0A49D-96C3-43F6-BA9F-728A2DE04C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693E88CF-0070-423A-8A43-93A89749AA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457D3373-BEB5-4A74-9CC7-4C34EDE8D3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BA7FF-B45D-4FCF-A56F-482E43A9B0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9264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3" y="4466067"/>
            <a:ext cx="10492740" cy="1380362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3" y="2945739"/>
            <a:ext cx="10492740" cy="1520328"/>
          </a:xfrm>
        </p:spPr>
        <p:txBody>
          <a:bodyPr anchor="b"/>
          <a:lstStyle>
            <a:lvl1pPr marL="0" indent="0">
              <a:buNone/>
              <a:defRPr sz="2400"/>
            </a:lvl1pPr>
            <a:lvl2pPr marL="551246" indent="0">
              <a:buNone/>
              <a:defRPr sz="2200"/>
            </a:lvl2pPr>
            <a:lvl3pPr marL="1102492" indent="0">
              <a:buNone/>
              <a:defRPr sz="1900"/>
            </a:lvl3pPr>
            <a:lvl4pPr marL="1653738" indent="0">
              <a:buNone/>
              <a:defRPr sz="1700"/>
            </a:lvl4pPr>
            <a:lvl5pPr marL="2204984" indent="0">
              <a:buNone/>
              <a:defRPr sz="1700"/>
            </a:lvl5pPr>
            <a:lvl6pPr marL="2756230" indent="0">
              <a:buNone/>
              <a:defRPr sz="1700"/>
            </a:lvl6pPr>
            <a:lvl7pPr marL="3307476" indent="0">
              <a:buNone/>
              <a:defRPr sz="1700"/>
            </a:lvl7pPr>
            <a:lvl8pPr marL="3858722" indent="0">
              <a:buNone/>
              <a:defRPr sz="1700"/>
            </a:lvl8pPr>
            <a:lvl9pPr marL="4409968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61698-C166-4E4F-A9E5-FFC0A0D02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621685"/>
            <a:ext cx="5452110" cy="4586728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070" y="1621685"/>
            <a:ext cx="5452110" cy="4586728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A646A-46C8-42D8-B196-7ABBCEEA7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555724"/>
            <a:ext cx="5454254" cy="64835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1246" indent="0">
              <a:buNone/>
              <a:defRPr sz="2400" b="1"/>
            </a:lvl2pPr>
            <a:lvl3pPr marL="1102492" indent="0">
              <a:buNone/>
              <a:defRPr sz="2200" b="1"/>
            </a:lvl3pPr>
            <a:lvl4pPr marL="1653738" indent="0">
              <a:buNone/>
              <a:defRPr sz="1900" b="1"/>
            </a:lvl4pPr>
            <a:lvl5pPr marL="2204984" indent="0">
              <a:buNone/>
              <a:defRPr sz="1900" b="1"/>
            </a:lvl5pPr>
            <a:lvl6pPr marL="2756230" indent="0">
              <a:buNone/>
              <a:defRPr sz="1900" b="1"/>
            </a:lvl6pPr>
            <a:lvl7pPr marL="3307476" indent="0">
              <a:buNone/>
              <a:defRPr sz="1900" b="1"/>
            </a:lvl7pPr>
            <a:lvl8pPr marL="3858722" indent="0">
              <a:buNone/>
              <a:defRPr sz="1900" b="1"/>
            </a:lvl8pPr>
            <a:lvl9pPr marL="4409968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2204075"/>
            <a:ext cx="5454254" cy="400433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785" y="1555724"/>
            <a:ext cx="5456396" cy="64835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1246" indent="0">
              <a:buNone/>
              <a:defRPr sz="2400" b="1"/>
            </a:lvl2pPr>
            <a:lvl3pPr marL="1102492" indent="0">
              <a:buNone/>
              <a:defRPr sz="2200" b="1"/>
            </a:lvl3pPr>
            <a:lvl4pPr marL="1653738" indent="0">
              <a:buNone/>
              <a:defRPr sz="1900" b="1"/>
            </a:lvl4pPr>
            <a:lvl5pPr marL="2204984" indent="0">
              <a:buNone/>
              <a:defRPr sz="1900" b="1"/>
            </a:lvl5pPr>
            <a:lvl6pPr marL="2756230" indent="0">
              <a:buNone/>
              <a:defRPr sz="1900" b="1"/>
            </a:lvl6pPr>
            <a:lvl7pPr marL="3307476" indent="0">
              <a:buNone/>
              <a:defRPr sz="1900" b="1"/>
            </a:lvl7pPr>
            <a:lvl8pPr marL="3858722" indent="0">
              <a:buNone/>
              <a:defRPr sz="1900" b="1"/>
            </a:lvl8pPr>
            <a:lvl9pPr marL="4409968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785" y="2204075"/>
            <a:ext cx="5456396" cy="400433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97658-6A30-4651-96F8-BD78D20E9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B10BA-6736-4105-889F-C4AAC4BEA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DB294-656F-41DB-8F00-2982C988A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76716"/>
            <a:ext cx="4061223" cy="1177652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317" y="276717"/>
            <a:ext cx="6900863" cy="5931696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" y="1454368"/>
            <a:ext cx="4061223" cy="4754045"/>
          </a:xfrm>
        </p:spPr>
        <p:txBody>
          <a:bodyPr/>
          <a:lstStyle>
            <a:lvl1pPr marL="0" indent="0">
              <a:buNone/>
              <a:defRPr sz="1700"/>
            </a:lvl1pPr>
            <a:lvl2pPr marL="551246" indent="0">
              <a:buNone/>
              <a:defRPr sz="1400"/>
            </a:lvl2pPr>
            <a:lvl3pPr marL="1102492" indent="0">
              <a:buNone/>
              <a:defRPr sz="1200"/>
            </a:lvl3pPr>
            <a:lvl4pPr marL="1653738" indent="0">
              <a:buNone/>
              <a:defRPr sz="1100"/>
            </a:lvl4pPr>
            <a:lvl5pPr marL="2204984" indent="0">
              <a:buNone/>
              <a:defRPr sz="1100"/>
            </a:lvl5pPr>
            <a:lvl6pPr marL="2756230" indent="0">
              <a:buNone/>
              <a:defRPr sz="1100"/>
            </a:lvl6pPr>
            <a:lvl7pPr marL="3307476" indent="0">
              <a:buNone/>
              <a:defRPr sz="1100"/>
            </a:lvl7pPr>
            <a:lvl8pPr marL="3858722" indent="0">
              <a:buNone/>
              <a:defRPr sz="1100"/>
            </a:lvl8pPr>
            <a:lvl9pPr marL="440996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46E7E-0884-48EE-8D8E-F70736EE9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589" y="4865052"/>
            <a:ext cx="7406640" cy="574347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9589" y="621002"/>
            <a:ext cx="7406640" cy="4170045"/>
          </a:xfrm>
        </p:spPr>
        <p:txBody>
          <a:bodyPr/>
          <a:lstStyle>
            <a:lvl1pPr marL="0" indent="0">
              <a:buNone/>
              <a:defRPr sz="3900"/>
            </a:lvl1pPr>
            <a:lvl2pPr marL="551246" indent="0">
              <a:buNone/>
              <a:defRPr sz="3400"/>
            </a:lvl2pPr>
            <a:lvl3pPr marL="1102492" indent="0">
              <a:buNone/>
              <a:defRPr sz="2900"/>
            </a:lvl3pPr>
            <a:lvl4pPr marL="1653738" indent="0">
              <a:buNone/>
              <a:defRPr sz="2400"/>
            </a:lvl4pPr>
            <a:lvl5pPr marL="2204984" indent="0">
              <a:buNone/>
              <a:defRPr sz="2400"/>
            </a:lvl5pPr>
            <a:lvl6pPr marL="2756230" indent="0">
              <a:buNone/>
              <a:defRPr sz="2400"/>
            </a:lvl6pPr>
            <a:lvl7pPr marL="3307476" indent="0">
              <a:buNone/>
              <a:defRPr sz="2400"/>
            </a:lvl7pPr>
            <a:lvl8pPr marL="3858722" indent="0">
              <a:buNone/>
              <a:defRPr sz="2400"/>
            </a:lvl8pPr>
            <a:lvl9pPr marL="4409968" indent="0">
              <a:buNone/>
              <a:defRPr sz="24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9589" y="5439399"/>
            <a:ext cx="7406640" cy="815668"/>
          </a:xfrm>
        </p:spPr>
        <p:txBody>
          <a:bodyPr/>
          <a:lstStyle>
            <a:lvl1pPr marL="0" indent="0">
              <a:buNone/>
              <a:defRPr sz="1700"/>
            </a:lvl1pPr>
            <a:lvl2pPr marL="551246" indent="0">
              <a:buNone/>
              <a:defRPr sz="1400"/>
            </a:lvl2pPr>
            <a:lvl3pPr marL="1102492" indent="0">
              <a:buNone/>
              <a:defRPr sz="1200"/>
            </a:lvl3pPr>
            <a:lvl4pPr marL="1653738" indent="0">
              <a:buNone/>
              <a:defRPr sz="1100"/>
            </a:lvl4pPr>
            <a:lvl5pPr marL="2204984" indent="0">
              <a:buNone/>
              <a:defRPr sz="1100"/>
            </a:lvl5pPr>
            <a:lvl6pPr marL="2756230" indent="0">
              <a:buNone/>
              <a:defRPr sz="1100"/>
            </a:lvl6pPr>
            <a:lvl7pPr marL="3307476" indent="0">
              <a:buNone/>
              <a:defRPr sz="1100"/>
            </a:lvl7pPr>
            <a:lvl8pPr marL="3858722" indent="0">
              <a:buNone/>
              <a:defRPr sz="1100"/>
            </a:lvl8pPr>
            <a:lvl9pPr marL="440996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7A79A-2F76-4FE1-A88C-8117EFCE9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7220" y="278325"/>
            <a:ext cx="11109960" cy="115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0249" tIns="55125" rIns="110249" bIns="551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7220" y="1621685"/>
            <a:ext cx="11109960" cy="458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0249" tIns="55125" rIns="110249" bIns="551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7220" y="6329073"/>
            <a:ext cx="2880360" cy="482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0249" tIns="55125" rIns="110249" bIns="55125" numCol="1" anchor="t" anchorCtr="0" compatLnSpc="1">
            <a:prstTxWarp prst="textNoShape">
              <a:avLst/>
            </a:prstTxWarp>
          </a:bodyPr>
          <a:lstStyle>
            <a:lvl1pPr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17670" y="6329073"/>
            <a:ext cx="3909060" cy="482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0249" tIns="55125" rIns="110249" bIns="55125" numCol="1" anchor="t" anchorCtr="0" compatLnSpc="1">
            <a:prstTxWarp prst="textNoShape">
              <a:avLst/>
            </a:prstTxWarp>
          </a:bodyPr>
          <a:lstStyle>
            <a:lvl1pPr algn="ctr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46820" y="6329073"/>
            <a:ext cx="2880360" cy="482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0249" tIns="55125" rIns="110249" bIns="55125" numCol="1" anchor="t" anchorCtr="0" compatLnSpc="1">
            <a:prstTxWarp prst="textNoShape">
              <a:avLst/>
            </a:prstTxWarp>
          </a:bodyPr>
          <a:lstStyle>
            <a:lvl1pPr algn="r">
              <a:defRPr sz="1700">
                <a:latin typeface="+mn-lt"/>
              </a:defRPr>
            </a:lvl1pPr>
          </a:lstStyle>
          <a:p>
            <a:pPr>
              <a:defRPr/>
            </a:pPr>
            <a:fld id="{148E15BD-8B28-4168-B85D-377ABAB0D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5pPr>
      <a:lvl6pPr marL="551246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6pPr>
      <a:lvl7pPr marL="1102492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7pPr>
      <a:lvl8pPr marL="1653738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8pPr>
      <a:lvl9pPr marL="2204984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9pPr>
    </p:titleStyle>
    <p:bodyStyle>
      <a:lvl1pPr marL="413435" indent="-413435" algn="l" rtl="0" eaLnBrk="0" fontAlgn="base" hangingPunct="0">
        <a:spcBef>
          <a:spcPct val="20000"/>
        </a:spcBef>
        <a:spcAft>
          <a:spcPct val="0"/>
        </a:spcAft>
        <a:buChar char="•"/>
        <a:defRPr sz="3900">
          <a:solidFill>
            <a:schemeClr val="tx1"/>
          </a:solidFill>
          <a:latin typeface="+mn-lt"/>
          <a:ea typeface="+mn-ea"/>
          <a:cs typeface="+mn-cs"/>
        </a:defRPr>
      </a:lvl1pPr>
      <a:lvl2pPr marL="895775" indent="-344529" algn="l" rtl="0" eaLnBrk="0" fontAlgn="base" hangingPunct="0">
        <a:spcBef>
          <a:spcPct val="2000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</a:defRPr>
      </a:lvl2pPr>
      <a:lvl3pPr marL="1378115" indent="-275623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</a:defRPr>
      </a:lvl3pPr>
      <a:lvl4pPr marL="1929361" indent="-27562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480607" indent="-275623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3031853" indent="-275623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583099" indent="-275623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4134345" indent="-275623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4685591" indent="-275623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24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1246" algn="l" defTabSz="11024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2492" algn="l" defTabSz="11024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3738" algn="l" defTabSz="11024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4984" algn="l" defTabSz="11024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6230" algn="l" defTabSz="11024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7476" algn="l" defTabSz="11024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8722" algn="l" defTabSz="11024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09968" algn="l" defTabSz="11024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A519BA9A-2D47-4A99-A255-F480ED0D7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17140" y="278325"/>
            <a:ext cx="11110120" cy="1158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6531175E-C5D4-4F49-8BFE-78A3010BA8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17140" y="1621685"/>
            <a:ext cx="11110120" cy="458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C8E0296F-C903-47D3-8207-BB395665AB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7140" y="6329073"/>
            <a:ext cx="2881058" cy="48264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19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31CE0B4B-9EED-445C-AC98-D9C5BAAD8C6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18462" y="6329073"/>
            <a:ext cx="3907476" cy="48264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19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ABF75F42-CE49-44AA-9643-7ABB2302261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46202" y="6329073"/>
            <a:ext cx="2881058" cy="48264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19"/>
            </a:lvl1pPr>
          </a:lstStyle>
          <a:p>
            <a:pPr>
              <a:defRPr/>
            </a:pPr>
            <a:fld id="{DB858D16-8D94-49B7-AF17-A7A82067C6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3">
            <a:extLst>
              <a:ext uri="{FF2B5EF4-FFF2-40B4-BE49-F238E27FC236}">
                <a16:creationId xmlns:a16="http://schemas.microsoft.com/office/drawing/2014/main" xmlns="" id="{E5F2C1CD-AAF5-4AC6-8B30-107FB3A1C0A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18174" y="6694275"/>
            <a:ext cx="3677055" cy="222016"/>
          </a:xfrm>
          <a:prstGeom prst="rect">
            <a:avLst/>
          </a:prstGeom>
          <a:solidFill>
            <a:srgbClr val="FF99CC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013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NGƯỜI THIẾT KẾ: PHAN TRỌNG KHÁNH</a:t>
            </a:r>
            <a:endParaRPr lang="en-US" altLang="en-US">
              <a:cs typeface="Arial" panose="020B0604020202020204" pitchFamily="34" charset="0"/>
            </a:endParaRPr>
          </a:p>
        </p:txBody>
      </p:sp>
      <p:pic>
        <p:nvPicPr>
          <p:cNvPr id="1032" name="Picture 4" descr="IMG_5698">
            <a:extLst>
              <a:ext uri="{FF2B5EF4-FFF2-40B4-BE49-F238E27FC236}">
                <a16:creationId xmlns:a16="http://schemas.microsoft.com/office/drawing/2014/main" xmlns="" id="{FF546D15-D160-4310-B271-25F86847AA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698"/>
            <a:ext cx="1234279" cy="93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3926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59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59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59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59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59">
          <a:solidFill>
            <a:schemeClr val="tx2"/>
          </a:solidFill>
          <a:latin typeface="Arial" charset="0"/>
        </a:defRPr>
      </a:lvl5pPr>
      <a:lvl6pPr marL="463326" algn="ctr" rtl="0" fontAlgn="base">
        <a:spcBef>
          <a:spcPct val="0"/>
        </a:spcBef>
        <a:spcAft>
          <a:spcPct val="0"/>
        </a:spcAft>
        <a:defRPr sz="4459">
          <a:solidFill>
            <a:schemeClr val="tx2"/>
          </a:solidFill>
          <a:latin typeface="Arial" charset="0"/>
        </a:defRPr>
      </a:lvl6pPr>
      <a:lvl7pPr marL="926653" algn="ctr" rtl="0" fontAlgn="base">
        <a:spcBef>
          <a:spcPct val="0"/>
        </a:spcBef>
        <a:spcAft>
          <a:spcPct val="0"/>
        </a:spcAft>
        <a:defRPr sz="4459">
          <a:solidFill>
            <a:schemeClr val="tx2"/>
          </a:solidFill>
          <a:latin typeface="Arial" charset="0"/>
        </a:defRPr>
      </a:lvl7pPr>
      <a:lvl8pPr marL="1389979" algn="ctr" rtl="0" fontAlgn="base">
        <a:spcBef>
          <a:spcPct val="0"/>
        </a:spcBef>
        <a:spcAft>
          <a:spcPct val="0"/>
        </a:spcAft>
        <a:defRPr sz="4459">
          <a:solidFill>
            <a:schemeClr val="tx2"/>
          </a:solidFill>
          <a:latin typeface="Arial" charset="0"/>
        </a:defRPr>
      </a:lvl8pPr>
      <a:lvl9pPr marL="1853306" algn="ctr" rtl="0" fontAlgn="base">
        <a:spcBef>
          <a:spcPct val="0"/>
        </a:spcBef>
        <a:spcAft>
          <a:spcPct val="0"/>
        </a:spcAft>
        <a:defRPr sz="4459">
          <a:solidFill>
            <a:schemeClr val="tx2"/>
          </a:solidFill>
          <a:latin typeface="Arial" charset="0"/>
        </a:defRPr>
      </a:lvl9pPr>
    </p:titleStyle>
    <p:bodyStyle>
      <a:lvl1pPr marL="347495" indent="-347495" algn="l" rtl="0" eaLnBrk="0" fontAlgn="base" hangingPunct="0">
        <a:spcBef>
          <a:spcPct val="20000"/>
        </a:spcBef>
        <a:spcAft>
          <a:spcPct val="0"/>
        </a:spcAft>
        <a:buChar char="•"/>
        <a:defRPr sz="3243">
          <a:solidFill>
            <a:schemeClr val="tx1"/>
          </a:solidFill>
          <a:latin typeface="+mn-lt"/>
          <a:ea typeface="+mn-ea"/>
          <a:cs typeface="+mn-cs"/>
        </a:defRPr>
      </a:lvl1pPr>
      <a:lvl2pPr marL="752906" indent="-289579" algn="l" rtl="0" eaLnBrk="0" fontAlgn="base" hangingPunct="0">
        <a:spcBef>
          <a:spcPct val="20000"/>
        </a:spcBef>
        <a:spcAft>
          <a:spcPct val="0"/>
        </a:spcAft>
        <a:buChar char="–"/>
        <a:defRPr sz="2838">
          <a:solidFill>
            <a:schemeClr val="tx1"/>
          </a:solidFill>
          <a:latin typeface="+mn-lt"/>
        </a:defRPr>
      </a:lvl2pPr>
      <a:lvl3pPr marL="1158316" indent="-231663" algn="l" rtl="0" eaLnBrk="0" fontAlgn="base" hangingPunct="0">
        <a:spcBef>
          <a:spcPct val="20000"/>
        </a:spcBef>
        <a:spcAft>
          <a:spcPct val="0"/>
        </a:spcAft>
        <a:buChar char="•"/>
        <a:defRPr sz="2432">
          <a:solidFill>
            <a:schemeClr val="tx1"/>
          </a:solidFill>
          <a:latin typeface="+mn-lt"/>
        </a:defRPr>
      </a:lvl3pPr>
      <a:lvl4pPr marL="1621643" indent="-231663" algn="l" rtl="0" eaLnBrk="0" fontAlgn="base" hangingPunct="0">
        <a:spcBef>
          <a:spcPct val="20000"/>
        </a:spcBef>
        <a:spcAft>
          <a:spcPct val="0"/>
        </a:spcAft>
        <a:buChar char="–"/>
        <a:defRPr sz="2027">
          <a:solidFill>
            <a:schemeClr val="tx1"/>
          </a:solidFill>
          <a:latin typeface="+mn-lt"/>
        </a:defRPr>
      </a:lvl4pPr>
      <a:lvl5pPr marL="2084969" indent="-231663" algn="l" rtl="0" eaLnBrk="0" fontAlgn="base" hangingPunct="0">
        <a:spcBef>
          <a:spcPct val="20000"/>
        </a:spcBef>
        <a:spcAft>
          <a:spcPct val="0"/>
        </a:spcAft>
        <a:buChar char="»"/>
        <a:defRPr sz="2027">
          <a:solidFill>
            <a:schemeClr val="tx1"/>
          </a:solidFill>
          <a:latin typeface="+mn-lt"/>
        </a:defRPr>
      </a:lvl5pPr>
      <a:lvl6pPr marL="2548296" indent="-231663" algn="l" rtl="0" fontAlgn="base">
        <a:spcBef>
          <a:spcPct val="20000"/>
        </a:spcBef>
        <a:spcAft>
          <a:spcPct val="0"/>
        </a:spcAft>
        <a:buChar char="»"/>
        <a:defRPr sz="2027">
          <a:solidFill>
            <a:schemeClr val="tx1"/>
          </a:solidFill>
          <a:latin typeface="+mn-lt"/>
        </a:defRPr>
      </a:lvl6pPr>
      <a:lvl7pPr marL="3011622" indent="-231663" algn="l" rtl="0" fontAlgn="base">
        <a:spcBef>
          <a:spcPct val="20000"/>
        </a:spcBef>
        <a:spcAft>
          <a:spcPct val="0"/>
        </a:spcAft>
        <a:buChar char="»"/>
        <a:defRPr sz="2027">
          <a:solidFill>
            <a:schemeClr val="tx1"/>
          </a:solidFill>
          <a:latin typeface="+mn-lt"/>
        </a:defRPr>
      </a:lvl7pPr>
      <a:lvl8pPr marL="3474949" indent="-231663" algn="l" rtl="0" fontAlgn="base">
        <a:spcBef>
          <a:spcPct val="20000"/>
        </a:spcBef>
        <a:spcAft>
          <a:spcPct val="0"/>
        </a:spcAft>
        <a:buChar char="»"/>
        <a:defRPr sz="2027">
          <a:solidFill>
            <a:schemeClr val="tx1"/>
          </a:solidFill>
          <a:latin typeface="+mn-lt"/>
        </a:defRPr>
      </a:lvl8pPr>
      <a:lvl9pPr marL="3938275" indent="-231663" algn="l" rtl="0" fontAlgn="base">
        <a:spcBef>
          <a:spcPct val="20000"/>
        </a:spcBef>
        <a:spcAft>
          <a:spcPct val="0"/>
        </a:spcAft>
        <a:buChar char="»"/>
        <a:defRPr sz="202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26653" rtl="0" eaLnBrk="1" latinLnBrk="0" hangingPunct="1">
        <a:defRPr sz="1824" kern="1200">
          <a:solidFill>
            <a:schemeClr val="tx1"/>
          </a:solidFill>
          <a:latin typeface="+mn-lt"/>
          <a:ea typeface="+mn-ea"/>
          <a:cs typeface="+mn-cs"/>
        </a:defRPr>
      </a:lvl1pPr>
      <a:lvl2pPr marL="463326" algn="l" defTabSz="926653" rtl="0" eaLnBrk="1" latinLnBrk="0" hangingPunct="1">
        <a:defRPr sz="1824" kern="1200">
          <a:solidFill>
            <a:schemeClr val="tx1"/>
          </a:solidFill>
          <a:latin typeface="+mn-lt"/>
          <a:ea typeface="+mn-ea"/>
          <a:cs typeface="+mn-cs"/>
        </a:defRPr>
      </a:lvl2pPr>
      <a:lvl3pPr marL="926653" algn="l" defTabSz="926653" rtl="0" eaLnBrk="1" latinLnBrk="0" hangingPunct="1">
        <a:defRPr sz="1824" kern="1200">
          <a:solidFill>
            <a:schemeClr val="tx1"/>
          </a:solidFill>
          <a:latin typeface="+mn-lt"/>
          <a:ea typeface="+mn-ea"/>
          <a:cs typeface="+mn-cs"/>
        </a:defRPr>
      </a:lvl3pPr>
      <a:lvl4pPr marL="1389979" algn="l" defTabSz="926653" rtl="0" eaLnBrk="1" latinLnBrk="0" hangingPunct="1">
        <a:defRPr sz="1824" kern="1200">
          <a:solidFill>
            <a:schemeClr val="tx1"/>
          </a:solidFill>
          <a:latin typeface="+mn-lt"/>
          <a:ea typeface="+mn-ea"/>
          <a:cs typeface="+mn-cs"/>
        </a:defRPr>
      </a:lvl4pPr>
      <a:lvl5pPr marL="1853306" algn="l" defTabSz="926653" rtl="0" eaLnBrk="1" latinLnBrk="0" hangingPunct="1">
        <a:defRPr sz="1824" kern="1200">
          <a:solidFill>
            <a:schemeClr val="tx1"/>
          </a:solidFill>
          <a:latin typeface="+mn-lt"/>
          <a:ea typeface="+mn-ea"/>
          <a:cs typeface="+mn-cs"/>
        </a:defRPr>
      </a:lvl5pPr>
      <a:lvl6pPr marL="2316632" algn="l" defTabSz="926653" rtl="0" eaLnBrk="1" latinLnBrk="0" hangingPunct="1">
        <a:defRPr sz="1824" kern="1200">
          <a:solidFill>
            <a:schemeClr val="tx1"/>
          </a:solidFill>
          <a:latin typeface="+mn-lt"/>
          <a:ea typeface="+mn-ea"/>
          <a:cs typeface="+mn-cs"/>
        </a:defRPr>
      </a:lvl6pPr>
      <a:lvl7pPr marL="2779959" algn="l" defTabSz="926653" rtl="0" eaLnBrk="1" latinLnBrk="0" hangingPunct="1">
        <a:defRPr sz="1824" kern="1200">
          <a:solidFill>
            <a:schemeClr val="tx1"/>
          </a:solidFill>
          <a:latin typeface="+mn-lt"/>
          <a:ea typeface="+mn-ea"/>
          <a:cs typeface="+mn-cs"/>
        </a:defRPr>
      </a:lvl7pPr>
      <a:lvl8pPr marL="3243285" algn="l" defTabSz="926653" rtl="0" eaLnBrk="1" latinLnBrk="0" hangingPunct="1">
        <a:defRPr sz="1824" kern="1200">
          <a:solidFill>
            <a:schemeClr val="tx1"/>
          </a:solidFill>
          <a:latin typeface="+mn-lt"/>
          <a:ea typeface="+mn-ea"/>
          <a:cs typeface="+mn-cs"/>
        </a:defRPr>
      </a:lvl8pPr>
      <a:lvl9pPr marL="3706612" algn="l" defTabSz="926653" rtl="0" eaLnBrk="1" latinLnBrk="0" hangingPunct="1">
        <a:defRPr sz="18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hoa đà lạt">
            <a:extLst>
              <a:ext uri="{FF2B5EF4-FFF2-40B4-BE49-F238E27FC236}">
                <a16:creationId xmlns:a16="http://schemas.microsoft.com/office/drawing/2014/main" xmlns="" id="{A7C3A182-DBAC-4EDE-ABCD-EA93F83CE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22237"/>
            <a:ext cx="12268200" cy="674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F628BB9-F4E5-460B-8D48-2CE366DC157D}"/>
              </a:ext>
            </a:extLst>
          </p:cNvPr>
          <p:cNvSpPr txBox="1"/>
          <p:nvPr/>
        </p:nvSpPr>
        <p:spPr>
          <a:xfrm>
            <a:off x="381000" y="1811317"/>
            <a:ext cx="1135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9900CC"/>
                </a:solidFill>
                <a:latin typeface="Arial Rounded MT Bold" panose="020F0704030504030204" pitchFamily="34" charset="0"/>
              </a:rPr>
              <a:t>Nhiệt</a:t>
            </a:r>
            <a:r>
              <a:rPr lang="en-US" sz="7200" b="1" dirty="0">
                <a:solidFill>
                  <a:srgbClr val="9900CC"/>
                </a:solidFill>
                <a:latin typeface="Arial Rounded MT Bold" panose="020F0704030504030204" pitchFamily="34" charset="0"/>
              </a:rPr>
              <a:t> </a:t>
            </a:r>
            <a:r>
              <a:rPr lang="en-US" sz="7200" b="1" dirty="0" err="1">
                <a:solidFill>
                  <a:srgbClr val="9900CC"/>
                </a:solidFill>
                <a:latin typeface="Arial Rounded MT Bold" panose="020F0704030504030204" pitchFamily="34" charset="0"/>
              </a:rPr>
              <a:t>liệt</a:t>
            </a:r>
            <a:r>
              <a:rPr lang="en-US" sz="7200" b="1" dirty="0">
                <a:solidFill>
                  <a:srgbClr val="9900CC"/>
                </a:solidFill>
                <a:latin typeface="Arial Rounded MT Bold" panose="020F0704030504030204" pitchFamily="34" charset="0"/>
              </a:rPr>
              <a:t> </a:t>
            </a:r>
            <a:r>
              <a:rPr lang="en-US" sz="7200" b="1" dirty="0" err="1">
                <a:solidFill>
                  <a:srgbClr val="9900CC"/>
                </a:solidFill>
                <a:latin typeface="Arial Rounded MT Bold" panose="020F0704030504030204" pitchFamily="34" charset="0"/>
              </a:rPr>
              <a:t>chào</a:t>
            </a:r>
            <a:r>
              <a:rPr lang="en-US" sz="7200" b="1" dirty="0">
                <a:solidFill>
                  <a:srgbClr val="9900CC"/>
                </a:solidFill>
                <a:latin typeface="Arial Rounded MT Bold" panose="020F0704030504030204" pitchFamily="34" charset="0"/>
              </a:rPr>
              <a:t> </a:t>
            </a:r>
            <a:r>
              <a:rPr lang="en-US" sz="7200" b="1" dirty="0" err="1">
                <a:solidFill>
                  <a:srgbClr val="9900CC"/>
                </a:solidFill>
                <a:latin typeface="Arial Rounded MT Bold" panose="020F0704030504030204" pitchFamily="34" charset="0"/>
              </a:rPr>
              <a:t>mừng</a:t>
            </a:r>
            <a:r>
              <a:rPr lang="en-US" sz="7200" b="1" dirty="0">
                <a:solidFill>
                  <a:srgbClr val="9900CC"/>
                </a:solidFill>
                <a:latin typeface="Arial Rounded MT Bold" panose="020F0704030504030204" pitchFamily="34" charset="0"/>
              </a:rPr>
              <a:t> </a:t>
            </a:r>
            <a:r>
              <a:rPr lang="en-US" sz="7200" b="1" dirty="0" err="1">
                <a:solidFill>
                  <a:srgbClr val="9900CC"/>
                </a:solidFill>
                <a:latin typeface="Arial Rounded MT Bold" panose="020F0704030504030204" pitchFamily="34" charset="0"/>
              </a:rPr>
              <a:t>các</a:t>
            </a:r>
            <a:r>
              <a:rPr lang="en-US" sz="7200" b="1" dirty="0">
                <a:solidFill>
                  <a:srgbClr val="9900CC"/>
                </a:solidFill>
                <a:latin typeface="Arial Rounded MT Bold" panose="020F0704030504030204" pitchFamily="34" charset="0"/>
              </a:rPr>
              <a:t> </a:t>
            </a:r>
            <a:r>
              <a:rPr lang="en-US" sz="7200" b="1" dirty="0" err="1">
                <a:solidFill>
                  <a:srgbClr val="9900CC"/>
                </a:solidFill>
                <a:latin typeface="Arial Rounded MT Bold" panose="020F0704030504030204" pitchFamily="34" charset="0"/>
              </a:rPr>
              <a:t>thầy</a:t>
            </a:r>
            <a:r>
              <a:rPr lang="en-US" sz="7200" b="1" dirty="0">
                <a:solidFill>
                  <a:srgbClr val="9900CC"/>
                </a:solidFill>
                <a:latin typeface="Arial Rounded MT Bold" panose="020F0704030504030204" pitchFamily="34" charset="0"/>
              </a:rPr>
              <a:t>, </a:t>
            </a:r>
            <a:r>
              <a:rPr lang="en-US" sz="7200" b="1" dirty="0" err="1">
                <a:solidFill>
                  <a:srgbClr val="9900CC"/>
                </a:solidFill>
                <a:latin typeface="Arial Rounded MT Bold" panose="020F0704030504030204" pitchFamily="34" charset="0"/>
              </a:rPr>
              <a:t>cô</a:t>
            </a:r>
            <a:r>
              <a:rPr lang="en-US" sz="7200" b="1" dirty="0">
                <a:solidFill>
                  <a:srgbClr val="9900CC"/>
                </a:solidFill>
                <a:latin typeface="Arial Rounded MT Bold" panose="020F0704030504030204" pitchFamily="34" charset="0"/>
              </a:rPr>
              <a:t> </a:t>
            </a:r>
            <a:r>
              <a:rPr lang="en-US" sz="7200" b="1" dirty="0" err="1">
                <a:solidFill>
                  <a:srgbClr val="9900CC"/>
                </a:solidFill>
                <a:latin typeface="Arial Rounded MT Bold" panose="020F0704030504030204" pitchFamily="34" charset="0"/>
              </a:rPr>
              <a:t>giáo</a:t>
            </a:r>
            <a:r>
              <a:rPr lang="en-US" sz="7200" b="1" dirty="0">
                <a:solidFill>
                  <a:srgbClr val="9900CC"/>
                </a:solidFill>
                <a:latin typeface="Arial Rounded MT Bold" panose="020F0704030504030204" pitchFamily="34" charset="0"/>
              </a:rPr>
              <a:t> </a:t>
            </a:r>
            <a:r>
              <a:rPr lang="en-US" sz="7200" b="1" dirty="0" err="1">
                <a:solidFill>
                  <a:srgbClr val="9900CC"/>
                </a:solidFill>
                <a:latin typeface="Arial Rounded MT Bold" panose="020F0704030504030204" pitchFamily="34" charset="0"/>
              </a:rPr>
              <a:t>về</a:t>
            </a:r>
            <a:r>
              <a:rPr lang="en-US" sz="7200" b="1" dirty="0">
                <a:solidFill>
                  <a:srgbClr val="9900CC"/>
                </a:solidFill>
                <a:latin typeface="Arial Rounded MT Bold" panose="020F0704030504030204" pitchFamily="34" charset="0"/>
              </a:rPr>
              <a:t> </a:t>
            </a:r>
            <a:r>
              <a:rPr lang="en-US" sz="7200" b="1" dirty="0" err="1">
                <a:solidFill>
                  <a:srgbClr val="9900CC"/>
                </a:solidFill>
                <a:latin typeface="Arial Rounded MT Bold" panose="020F0704030504030204" pitchFamily="34" charset="0"/>
              </a:rPr>
              <a:t>dự</a:t>
            </a:r>
            <a:r>
              <a:rPr lang="en-US" sz="7200" b="1" dirty="0">
                <a:solidFill>
                  <a:srgbClr val="9900CC"/>
                </a:solidFill>
                <a:latin typeface="Arial Rounded MT Bold" panose="020F0704030504030204" pitchFamily="34" charset="0"/>
              </a:rPr>
              <a:t> </a:t>
            </a:r>
            <a:r>
              <a:rPr lang="en-US" sz="7200" b="1" dirty="0" err="1">
                <a:solidFill>
                  <a:srgbClr val="9900CC"/>
                </a:solidFill>
                <a:latin typeface="Arial Rounded MT Bold" panose="020F0704030504030204" pitchFamily="34" charset="0"/>
              </a:rPr>
              <a:t>giờ</a:t>
            </a:r>
            <a:r>
              <a:rPr lang="en-US" sz="7200" b="1" dirty="0">
                <a:solidFill>
                  <a:srgbClr val="9900CC"/>
                </a:solidFill>
                <a:latin typeface="Arial Rounded MT Bold" panose="020F0704030504030204" pitchFamily="34" charset="0"/>
              </a:rPr>
              <a:t> </a:t>
            </a:r>
            <a:r>
              <a:rPr lang="en-US" sz="7200" b="1" dirty="0" err="1">
                <a:solidFill>
                  <a:srgbClr val="9900CC"/>
                </a:solidFill>
                <a:latin typeface="Arial Rounded MT Bold" panose="020F0704030504030204" pitchFamily="34" charset="0"/>
              </a:rPr>
              <a:t>thăm</a:t>
            </a:r>
            <a:r>
              <a:rPr lang="en-US" sz="7200" b="1" dirty="0">
                <a:solidFill>
                  <a:srgbClr val="9900CC"/>
                </a:solidFill>
                <a:latin typeface="Arial Rounded MT Bold" panose="020F0704030504030204" pitchFamily="34" charset="0"/>
              </a:rPr>
              <a:t> </a:t>
            </a:r>
            <a:r>
              <a:rPr lang="en-US" sz="7200" b="1" dirty="0" err="1">
                <a:solidFill>
                  <a:srgbClr val="9900CC"/>
                </a:solidFill>
                <a:latin typeface="Arial Rounded MT Bold" panose="020F0704030504030204" pitchFamily="34" charset="0"/>
              </a:rPr>
              <a:t>lớp</a:t>
            </a:r>
            <a:r>
              <a:rPr lang="en-US" sz="7200" b="1" dirty="0">
                <a:solidFill>
                  <a:srgbClr val="9900CC"/>
                </a:solidFill>
                <a:latin typeface="Arial Rounded MT Bold" panose="020F0704030504030204" pitchFamily="34" charset="0"/>
              </a:rPr>
              <a:t>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CD765CF-5403-419B-BE22-82709C3F0D1C}"/>
              </a:ext>
            </a:extLst>
          </p:cNvPr>
          <p:cNvSpPr txBox="1"/>
          <p:nvPr/>
        </p:nvSpPr>
        <p:spPr>
          <a:xfrm>
            <a:off x="1348353" y="5486400"/>
            <a:ext cx="9843347" cy="934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72" b="1" i="1" dirty="0" err="1">
                <a:solidFill>
                  <a:srgbClr val="FFFF00"/>
                </a:solidFill>
                <a:latin typeface="Amazone" pitchFamily="66" charset="0"/>
              </a:rPr>
              <a:t>Giáo</a:t>
            </a:r>
            <a:r>
              <a:rPr lang="en-US" sz="5472" b="1" i="1" dirty="0">
                <a:solidFill>
                  <a:srgbClr val="FFFF00"/>
                </a:solidFill>
                <a:latin typeface="Amazone" pitchFamily="66" charset="0"/>
              </a:rPr>
              <a:t> </a:t>
            </a:r>
            <a:r>
              <a:rPr lang="en-US" sz="5472" b="1" i="1" dirty="0" err="1">
                <a:solidFill>
                  <a:srgbClr val="FFFF00"/>
                </a:solidFill>
                <a:latin typeface="Amazone" pitchFamily="66" charset="0"/>
              </a:rPr>
              <a:t>viên</a:t>
            </a:r>
            <a:r>
              <a:rPr lang="en-US" sz="5472" b="1" i="1" dirty="0">
                <a:solidFill>
                  <a:srgbClr val="FFFF00"/>
                </a:solidFill>
                <a:latin typeface="Amazone" pitchFamily="66" charset="0"/>
              </a:rPr>
              <a:t>: </a:t>
            </a:r>
            <a:r>
              <a:rPr lang="en-US" sz="5472" b="1" i="1" dirty="0" err="1">
                <a:solidFill>
                  <a:srgbClr val="FFFF00"/>
                </a:solidFill>
                <a:latin typeface="Amazone" pitchFamily="66" charset="0"/>
              </a:rPr>
              <a:t>Hoàng</a:t>
            </a:r>
            <a:r>
              <a:rPr lang="en-US" sz="5472" b="1" i="1" dirty="0">
                <a:solidFill>
                  <a:srgbClr val="FFFF00"/>
                </a:solidFill>
                <a:latin typeface="Amazone" pitchFamily="66" charset="0"/>
              </a:rPr>
              <a:t> </a:t>
            </a:r>
            <a:r>
              <a:rPr lang="en-US" sz="5472" b="1" i="1" dirty="0" err="1">
                <a:solidFill>
                  <a:srgbClr val="FFFF00"/>
                </a:solidFill>
                <a:latin typeface="Amazone" pitchFamily="66" charset="0"/>
              </a:rPr>
              <a:t>Thị</a:t>
            </a:r>
            <a:r>
              <a:rPr lang="en-US" sz="5472" b="1" i="1" dirty="0">
                <a:solidFill>
                  <a:srgbClr val="FFFF00"/>
                </a:solidFill>
                <a:latin typeface="Amazone" pitchFamily="66" charset="0"/>
              </a:rPr>
              <a:t> Thu </a:t>
            </a:r>
            <a:r>
              <a:rPr lang="en-US" sz="5472" b="1" i="1" dirty="0" err="1">
                <a:solidFill>
                  <a:srgbClr val="FFFF00"/>
                </a:solidFill>
                <a:latin typeface="Amazone" pitchFamily="66" charset="0"/>
              </a:rPr>
              <a:t>Hiền</a:t>
            </a:r>
            <a:endParaRPr lang="en-US" sz="5472" b="1" i="1" dirty="0">
              <a:solidFill>
                <a:srgbClr val="FFFF00"/>
              </a:solidFill>
              <a:latin typeface="Amazon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299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98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231668"/>
            <a:ext cx="11346180" cy="1497119"/>
          </a:xfrm>
        </p:spPr>
        <p:txBody>
          <a:bodyPr/>
          <a:lstStyle/>
          <a:p>
            <a:pPr algn="l" eaLnBrk="1" hangingPunct="1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Li,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-ren…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7086600" y="6328553"/>
            <a:ext cx="4974194" cy="65168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-ren</a:t>
            </a:r>
          </a:p>
        </p:txBody>
      </p:sp>
      <p:pic>
        <p:nvPicPr>
          <p:cNvPr id="26631" name="Picture 7" descr="place_0907301218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1297" y="1475329"/>
            <a:ext cx="5349240" cy="497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thác cam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87440"/>
            <a:ext cx="6069330" cy="495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57200" y="6314913"/>
            <a:ext cx="5143500" cy="66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0249" tIns="55125" rIns="110249" bIns="5512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Thác</a:t>
            </a:r>
            <a:r>
              <a:rPr lang="en-US" sz="36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Camly</a:t>
            </a:r>
            <a:endParaRPr lang="en-US" sz="3600" b="1" dirty="0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514350" y="5482837"/>
            <a:ext cx="5452110" cy="58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b="1" i="1" dirty="0">
                <a:cs typeface="Arial" pitchFamily="34" charset="0"/>
              </a:rPr>
              <a:t> </a:t>
            </a:r>
            <a:r>
              <a:rPr lang="en-US" i="1" dirty="0">
                <a:cs typeface="Arial" pitchFamily="34" charset="0"/>
              </a:rPr>
              <a:t> </a:t>
            </a:r>
            <a:r>
              <a:rPr lang="en-US" i="1" dirty="0" err="1">
                <a:cs typeface="Arial" pitchFamily="34" charset="0"/>
              </a:rPr>
              <a:t>Hồ</a:t>
            </a:r>
            <a:r>
              <a:rPr lang="en-US" i="1" dirty="0">
                <a:cs typeface="Arial" pitchFamily="34" charset="0"/>
              </a:rPr>
              <a:t> </a:t>
            </a:r>
            <a:r>
              <a:rPr lang="en-US" i="1" dirty="0" err="1">
                <a:cs typeface="Arial" pitchFamily="34" charset="0"/>
              </a:rPr>
              <a:t>Xuân</a:t>
            </a:r>
            <a:r>
              <a:rPr lang="en-US" i="1" dirty="0">
                <a:cs typeface="Arial" pitchFamily="34" charset="0"/>
              </a:rPr>
              <a:t> </a:t>
            </a:r>
            <a:r>
              <a:rPr lang="en-US" i="1" dirty="0" err="1">
                <a:cs typeface="Arial" pitchFamily="34" charset="0"/>
              </a:rPr>
              <a:t>Hương</a:t>
            </a:r>
            <a:endParaRPr lang="en-US" i="1" dirty="0">
              <a:cs typeface="Arial" pitchFamily="34" charset="0"/>
            </a:endParaRPr>
          </a:p>
        </p:txBody>
      </p:sp>
      <p:pic>
        <p:nvPicPr>
          <p:cNvPr id="17417" name="Picture 9" descr="ho xuan huo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90" y="884238"/>
            <a:ext cx="4937760" cy="439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377940" y="5482837"/>
            <a:ext cx="5143500" cy="8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249" tIns="55125" rIns="110249" bIns="55125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3900" i="1" dirty="0" err="1">
                <a:latin typeface="Arial" pitchFamily="34" charset="0"/>
                <a:cs typeface="Arial" pitchFamily="34" charset="0"/>
              </a:rPr>
              <a:t>Thác</a:t>
            </a:r>
            <a:r>
              <a:rPr lang="en-US" sz="3900" i="1" dirty="0">
                <a:latin typeface="Arial" pitchFamily="34" charset="0"/>
                <a:cs typeface="Arial" pitchFamily="34" charset="0"/>
              </a:rPr>
              <a:t> Cam Li</a:t>
            </a:r>
          </a:p>
        </p:txBody>
      </p:sp>
      <p:pic>
        <p:nvPicPr>
          <p:cNvPr id="3080" name="Picture 8" descr="Những Tảng đá to nhẵn bóng có khắc tên &quot;Cam Ly &quot; thật ấn tượng">
            <a:extLst>
              <a:ext uri="{FF2B5EF4-FFF2-40B4-BE49-F238E27FC236}">
                <a16:creationId xmlns:a16="http://schemas.microsoft.com/office/drawing/2014/main" xmlns="" id="{F2F243BA-9510-4FB6-A83C-A44BDF26A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5490" y="960438"/>
            <a:ext cx="5452110" cy="426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 build="p"/>
      <p:bldP spid="204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52400" y="1906147"/>
            <a:ext cx="11727180" cy="1111690"/>
          </a:xfrm>
        </p:spPr>
        <p:txBody>
          <a:bodyPr/>
          <a:lstStyle/>
          <a:p>
            <a:pPr algn="l"/>
            <a:r>
              <a:rPr lang="en-US" sz="3900" b="1" u="sng" dirty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en-US" sz="3900" b="1" u="sng" dirty="0" err="1">
                <a:solidFill>
                  <a:srgbClr val="FF0000"/>
                </a:solidFill>
                <a:latin typeface="Times New Roman" pitchFamily="18" charset="0"/>
              </a:rPr>
              <a:t>Đà</a:t>
            </a:r>
            <a:r>
              <a:rPr lang="en-US" sz="39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900" b="1" u="sng" dirty="0" err="1">
                <a:solidFill>
                  <a:srgbClr val="FF0000"/>
                </a:solidFill>
                <a:latin typeface="Times New Roman" pitchFamily="18" charset="0"/>
              </a:rPr>
              <a:t>Lạt</a:t>
            </a:r>
            <a:r>
              <a:rPr lang="en-US" sz="3900" b="1" u="sng" dirty="0">
                <a:solidFill>
                  <a:srgbClr val="FF0000"/>
                </a:solidFill>
                <a:latin typeface="Times New Roman" pitchFamily="18" charset="0"/>
              </a:rPr>
              <a:t> - </a:t>
            </a:r>
            <a:r>
              <a:rPr lang="en-US" sz="3900" b="1" u="sng" dirty="0" err="1">
                <a:solidFill>
                  <a:srgbClr val="FF0000"/>
                </a:solidFill>
                <a:latin typeface="Times New Roman" pitchFamily="18" charset="0"/>
              </a:rPr>
              <a:t>thành</a:t>
            </a:r>
            <a:r>
              <a:rPr lang="en-US" sz="39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900" b="1" u="sng" dirty="0" err="1">
                <a:solidFill>
                  <a:srgbClr val="FF0000"/>
                </a:solidFill>
                <a:latin typeface="Times New Roman" pitchFamily="18" charset="0"/>
              </a:rPr>
              <a:t>phố</a:t>
            </a:r>
            <a:r>
              <a:rPr lang="en-US" sz="3900" b="1" u="sng" dirty="0">
                <a:solidFill>
                  <a:srgbClr val="FF0000"/>
                </a:solidFill>
                <a:latin typeface="Times New Roman" pitchFamily="18" charset="0"/>
              </a:rPr>
              <a:t> du </a:t>
            </a:r>
            <a:r>
              <a:rPr lang="en-US" sz="3900" b="1" u="sng" dirty="0" err="1">
                <a:solidFill>
                  <a:srgbClr val="FF0000"/>
                </a:solidFill>
                <a:latin typeface="Times New Roman" pitchFamily="18" charset="0"/>
              </a:rPr>
              <a:t>lịch</a:t>
            </a:r>
            <a:r>
              <a:rPr lang="en-US" sz="39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900" b="1" u="sng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9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900" b="1" u="sng" dirty="0" err="1">
                <a:solidFill>
                  <a:srgbClr val="FF0000"/>
                </a:solidFill>
                <a:latin typeface="Times New Roman" pitchFamily="18" charset="0"/>
              </a:rPr>
              <a:t>nghỉ</a:t>
            </a:r>
            <a:r>
              <a:rPr lang="en-US" sz="39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900" b="1" u="sng" dirty="0" err="1">
                <a:solidFill>
                  <a:srgbClr val="FF0000"/>
                </a:solidFill>
                <a:latin typeface="Times New Roman" pitchFamily="18" charset="0"/>
              </a:rPr>
              <a:t>mát</a:t>
            </a:r>
            <a:r>
              <a:rPr lang="en-US" sz="3900" dirty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sz="3900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Đọc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sách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giáo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</a:rPr>
              <a:t> khoa  T 95</a:t>
            </a:r>
            <a:endParaRPr lang="vi-VN" sz="3600" b="1" i="1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85724" y="2967038"/>
            <a:ext cx="12334875" cy="4317999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dirty="0" err="1"/>
              <a:t>Thảo</a:t>
            </a:r>
            <a:r>
              <a:rPr lang="en-US" sz="3600" dirty="0"/>
              <a:t> </a:t>
            </a:r>
            <a:r>
              <a:rPr lang="en-US" sz="3600" dirty="0" err="1"/>
              <a:t>luận</a:t>
            </a:r>
            <a:r>
              <a:rPr lang="en-US" sz="3600" dirty="0"/>
              <a:t> </a:t>
            </a:r>
            <a:r>
              <a:rPr lang="en-US" sz="3600" dirty="0" err="1"/>
              <a:t>theo</a:t>
            </a:r>
            <a:r>
              <a:rPr lang="en-US" sz="3600" dirty="0"/>
              <a:t> </a:t>
            </a:r>
            <a:r>
              <a:rPr lang="en-US" sz="3600" dirty="0" err="1"/>
              <a:t>nhóm</a:t>
            </a:r>
            <a:r>
              <a:rPr lang="en-US" sz="3600" dirty="0"/>
              <a:t> 4 </a:t>
            </a:r>
            <a:r>
              <a:rPr lang="en-US" sz="3600" dirty="0" err="1"/>
              <a:t>viết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phiếu</a:t>
            </a:r>
            <a:r>
              <a:rPr lang="en-US" sz="3600" dirty="0"/>
              <a:t>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tập</a:t>
            </a:r>
            <a:r>
              <a:rPr lang="en-US" sz="3600" dirty="0"/>
              <a:t> (</a:t>
            </a:r>
            <a:r>
              <a:rPr lang="en-US" sz="3600" dirty="0" err="1"/>
              <a:t>TG:2</a:t>
            </a:r>
            <a:r>
              <a:rPr lang="en-US" sz="3600" dirty="0"/>
              <a:t>’)</a:t>
            </a:r>
          </a:p>
          <a:p>
            <a:pPr>
              <a:buFontTx/>
              <a:buNone/>
            </a:pPr>
            <a:r>
              <a:rPr lang="en-US" sz="3600" dirty="0"/>
              <a:t> </a:t>
            </a:r>
            <a:r>
              <a:rPr lang="en-US" sz="3600" dirty="0" err="1"/>
              <a:t>Đà</a:t>
            </a:r>
            <a:r>
              <a:rPr lang="en-US" sz="3600" dirty="0"/>
              <a:t> </a:t>
            </a:r>
            <a:r>
              <a:rPr lang="en-US" sz="3600" dirty="0" err="1"/>
              <a:t>Lạt</a:t>
            </a:r>
            <a:r>
              <a:rPr lang="en-US" sz="3600" dirty="0"/>
              <a:t> </a:t>
            </a:r>
            <a:r>
              <a:rPr lang="en-US" sz="3600" dirty="0" err="1"/>
              <a:t>trở</a:t>
            </a:r>
            <a:r>
              <a:rPr lang="en-US" sz="3600" dirty="0"/>
              <a:t> </a:t>
            </a:r>
            <a:r>
              <a:rPr lang="en-US" sz="3600" dirty="0" err="1"/>
              <a:t>thành</a:t>
            </a:r>
            <a:r>
              <a:rPr lang="en-US" sz="3600" dirty="0"/>
              <a:t> </a:t>
            </a:r>
            <a:r>
              <a:rPr lang="en-US" sz="3600" dirty="0" err="1"/>
              <a:t>thành</a:t>
            </a:r>
            <a:r>
              <a:rPr lang="en-US" sz="3600" dirty="0"/>
              <a:t> </a:t>
            </a:r>
            <a:r>
              <a:rPr lang="en-US" sz="3600" dirty="0" err="1"/>
              <a:t>phố</a:t>
            </a:r>
            <a:r>
              <a:rPr lang="en-US" sz="3600" dirty="0"/>
              <a:t> du </a:t>
            </a:r>
            <a:r>
              <a:rPr lang="en-US" sz="3600" dirty="0" err="1"/>
              <a:t>lịch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nghỉ</a:t>
            </a:r>
            <a:r>
              <a:rPr lang="en-US" sz="3600" dirty="0"/>
              <a:t> </a:t>
            </a:r>
            <a:r>
              <a:rPr lang="en-US" sz="3600" dirty="0" err="1"/>
              <a:t>mát</a:t>
            </a:r>
            <a:r>
              <a:rPr lang="en-US" sz="3600" dirty="0"/>
              <a:t> </a:t>
            </a:r>
            <a:r>
              <a:rPr lang="en-US" sz="3600" dirty="0" err="1"/>
              <a:t>nổi</a:t>
            </a:r>
            <a:r>
              <a:rPr lang="en-US" sz="3600" dirty="0"/>
              <a:t> </a:t>
            </a:r>
            <a:r>
              <a:rPr lang="en-US" sz="3600" dirty="0" err="1"/>
              <a:t>tiếng</a:t>
            </a:r>
            <a:r>
              <a:rPr lang="en-US" sz="3600" dirty="0"/>
              <a:t> </a:t>
            </a:r>
            <a:r>
              <a:rPr lang="en-US" sz="3600" dirty="0" err="1"/>
              <a:t>vì</a:t>
            </a:r>
            <a:r>
              <a:rPr lang="en-US" sz="3600" dirty="0"/>
              <a:t>: </a:t>
            </a:r>
          </a:p>
          <a:p>
            <a:pPr>
              <a:buFontTx/>
              <a:buChar char="-"/>
            </a:pP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khí</a:t>
            </a:r>
            <a:r>
              <a:rPr lang="en-US" sz="3600" dirty="0"/>
              <a:t> </a:t>
            </a:r>
            <a:r>
              <a:rPr lang="en-US" sz="3600" dirty="0" err="1"/>
              <a:t>hậu</a:t>
            </a:r>
            <a:r>
              <a:rPr lang="en-US" sz="3600" dirty="0"/>
              <a:t>:…….</a:t>
            </a:r>
          </a:p>
          <a:p>
            <a:pPr>
              <a:buFontTx/>
              <a:buChar char="-"/>
            </a:pP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cảnh</a:t>
            </a:r>
            <a:r>
              <a:rPr lang="en-US" sz="3600" dirty="0"/>
              <a:t> </a:t>
            </a:r>
            <a:r>
              <a:rPr lang="en-US" sz="3600" dirty="0" err="1"/>
              <a:t>quan</a:t>
            </a:r>
            <a:r>
              <a:rPr lang="en-US" sz="3600" dirty="0"/>
              <a:t> </a:t>
            </a:r>
            <a:r>
              <a:rPr lang="en-US" sz="3600" dirty="0" err="1"/>
              <a:t>tự</a:t>
            </a:r>
            <a:r>
              <a:rPr lang="en-US" sz="3600" dirty="0"/>
              <a:t> </a:t>
            </a:r>
            <a:r>
              <a:rPr lang="en-US" sz="3600" dirty="0" err="1"/>
              <a:t>nhiên</a:t>
            </a:r>
            <a:r>
              <a:rPr lang="en-US" sz="3600" dirty="0"/>
              <a:t> </a:t>
            </a:r>
            <a:r>
              <a:rPr lang="en-US" sz="3600" dirty="0" err="1"/>
              <a:t>đẹp</a:t>
            </a:r>
            <a:r>
              <a:rPr lang="en-US" sz="3600" dirty="0"/>
              <a:t>….</a:t>
            </a:r>
          </a:p>
          <a:p>
            <a:pPr>
              <a:buFontTx/>
              <a:buChar char="-"/>
            </a:pP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công</a:t>
            </a:r>
            <a:r>
              <a:rPr lang="en-US" sz="3600" dirty="0"/>
              <a:t> </a:t>
            </a:r>
            <a:r>
              <a:rPr lang="en-US" sz="3600" dirty="0" err="1"/>
              <a:t>trình</a:t>
            </a:r>
            <a:r>
              <a:rPr lang="en-US" sz="3600" dirty="0"/>
              <a:t> </a:t>
            </a:r>
            <a:r>
              <a:rPr lang="en-US" sz="3600" dirty="0" err="1"/>
              <a:t>phục</a:t>
            </a:r>
            <a:r>
              <a:rPr lang="en-US" sz="3600" dirty="0"/>
              <a:t> </a:t>
            </a:r>
            <a:r>
              <a:rPr lang="en-US" sz="3600" dirty="0" err="1"/>
              <a:t>vụ</a:t>
            </a:r>
            <a:r>
              <a:rPr lang="en-US" sz="3600" dirty="0"/>
              <a:t> du lich </a:t>
            </a:r>
            <a:r>
              <a:rPr lang="en-US" sz="3600" dirty="0" err="1"/>
              <a:t>như</a:t>
            </a:r>
            <a:r>
              <a:rPr lang="en-US" sz="3600" dirty="0"/>
              <a:t>:….</a:t>
            </a:r>
          </a:p>
          <a:p>
            <a:pPr>
              <a:buFontTx/>
              <a:buChar char="-"/>
            </a:pP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hoạt</a:t>
            </a:r>
            <a:r>
              <a:rPr lang="en-US" sz="3600" dirty="0"/>
              <a:t> </a:t>
            </a:r>
            <a:r>
              <a:rPr lang="en-US" sz="3600" dirty="0" err="1"/>
              <a:t>động</a:t>
            </a:r>
            <a:r>
              <a:rPr lang="en-US" sz="3600" dirty="0"/>
              <a:t> du </a:t>
            </a:r>
            <a:r>
              <a:rPr lang="en-US" sz="3600" dirty="0" err="1"/>
              <a:t>lịch</a:t>
            </a:r>
            <a:r>
              <a:rPr lang="en-US" sz="3600" dirty="0"/>
              <a:t> </a:t>
            </a:r>
            <a:r>
              <a:rPr lang="en-US" sz="3600" dirty="0" err="1"/>
              <a:t>lí</a:t>
            </a:r>
            <a:r>
              <a:rPr lang="en-US" sz="3600" dirty="0"/>
              <a:t> </a:t>
            </a:r>
            <a:r>
              <a:rPr lang="en-US" sz="3600" dirty="0" err="1"/>
              <a:t>thú</a:t>
            </a:r>
            <a:r>
              <a:rPr lang="en-US" sz="3600" dirty="0"/>
              <a:t> </a:t>
            </a:r>
            <a:r>
              <a:rPr lang="en-US" sz="3600" dirty="0" err="1"/>
              <a:t>như</a:t>
            </a:r>
            <a:r>
              <a:rPr lang="en-US" sz="3600" dirty="0"/>
              <a:t>:….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A5A7A19-23A9-4A6D-8BB1-3F2D12BDB26C}"/>
              </a:ext>
            </a:extLst>
          </p:cNvPr>
          <p:cNvSpPr/>
          <p:nvPr/>
        </p:nvSpPr>
        <p:spPr>
          <a:xfrm>
            <a:off x="757239" y="50382"/>
            <a:ext cx="109775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       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Thứ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sáu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ngày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8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tháng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11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năm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2019</a:t>
            </a:r>
          </a:p>
          <a:p>
            <a:r>
              <a:rPr lang="en-US" sz="4000" b="1" u="sng" dirty="0" err="1">
                <a:solidFill>
                  <a:srgbClr val="0000CC"/>
                </a:solidFill>
                <a:cs typeface="Times New Roman" pitchFamily="18" charset="0"/>
              </a:rPr>
              <a:t>Tuần</a:t>
            </a:r>
            <a:r>
              <a:rPr lang="en-US" sz="4000" b="1" u="sng" dirty="0">
                <a:solidFill>
                  <a:srgbClr val="0000CC"/>
                </a:solidFill>
                <a:cs typeface="Times New Roman" pitchFamily="18" charset="0"/>
              </a:rPr>
              <a:t> 10: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           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Địa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lí</a:t>
            </a:r>
            <a:endParaRPr lang="en-US" sz="4000" b="1" dirty="0">
              <a:solidFill>
                <a:srgbClr val="0000CC"/>
              </a:solidFill>
              <a:cs typeface="Times New Roman" pitchFamily="18" charset="0"/>
            </a:endParaRPr>
          </a:p>
          <a:p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10:   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Thành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phố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Đà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Lạt</a:t>
            </a:r>
            <a:endParaRPr lang="en-US" sz="4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14324" y="3008312"/>
            <a:ext cx="11420475" cy="4581525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hậu: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mẻ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lich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sang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0AB9C5B-6FB8-4190-9B8A-16080848A495}"/>
              </a:ext>
            </a:extLst>
          </p:cNvPr>
          <p:cNvSpPr/>
          <p:nvPr/>
        </p:nvSpPr>
        <p:spPr>
          <a:xfrm>
            <a:off x="771525" y="50382"/>
            <a:ext cx="109632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       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Thứ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sáu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ngày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8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tháng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11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năm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2019</a:t>
            </a:r>
          </a:p>
          <a:p>
            <a:r>
              <a:rPr lang="en-US" sz="4000" b="1" u="sng" dirty="0" err="1">
                <a:solidFill>
                  <a:srgbClr val="0000CC"/>
                </a:solidFill>
                <a:cs typeface="Times New Roman" pitchFamily="18" charset="0"/>
              </a:rPr>
              <a:t>Tuần</a:t>
            </a:r>
            <a:r>
              <a:rPr lang="en-US" sz="4000" b="1" u="sng" dirty="0">
                <a:solidFill>
                  <a:srgbClr val="0000CC"/>
                </a:solidFill>
                <a:cs typeface="Times New Roman" pitchFamily="18" charset="0"/>
              </a:rPr>
              <a:t> 10: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           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Địa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lí</a:t>
            </a:r>
            <a:endParaRPr lang="en-US" sz="4000" b="1" dirty="0">
              <a:solidFill>
                <a:srgbClr val="0000CC"/>
              </a:solidFill>
              <a:cs typeface="Times New Roman" pitchFamily="18" charset="0"/>
            </a:endParaRPr>
          </a:p>
          <a:p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10:   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Thành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phố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Đà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Lạt</a:t>
            </a:r>
            <a:endParaRPr lang="en-US" sz="4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CF01D62C-9D94-41AD-9C3F-22C70B0EC3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90763"/>
            <a:ext cx="9838372" cy="574674"/>
          </a:xfrm>
        </p:spPr>
        <p:txBody>
          <a:bodyPr/>
          <a:lstStyle/>
          <a:p>
            <a:pPr algn="l" eaLnBrk="1" hangingPunct="1"/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Lạt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55191"/>
            <a:ext cx="9838372" cy="562646"/>
          </a:xfrm>
        </p:spPr>
        <p:txBody>
          <a:bodyPr/>
          <a:lstStyle/>
          <a:p>
            <a:pPr algn="l" eaLnBrk="1" hangingPunct="1"/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Lạt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8610" y="3300906"/>
            <a:ext cx="12035790" cy="3450731"/>
          </a:xfrm>
        </p:spPr>
        <p:txBody>
          <a:bodyPr/>
          <a:lstStyle/>
          <a:p>
            <a:pPr marL="0" eaLnBrk="1" hangingPunct="1">
              <a:buNone/>
            </a:pPr>
            <a:r>
              <a:rPr lang="en-US" sz="3600" dirty="0">
                <a:solidFill>
                  <a:schemeClr val="accent2"/>
                </a:solidFill>
                <a:cs typeface="Arial" pitchFamily="34" charset="0"/>
              </a:rPr>
              <a:t>     </a:t>
            </a:r>
            <a:r>
              <a:rPr lang="en-US" sz="3600" dirty="0" err="1">
                <a:cs typeface="Arial" pitchFamily="34" charset="0"/>
              </a:rPr>
              <a:t>Nhờ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err="1">
                <a:cs typeface="Arial" pitchFamily="34" charset="0"/>
              </a:rPr>
              <a:t>có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err="1">
                <a:cs typeface="Arial" pitchFamily="34" charset="0"/>
              </a:rPr>
              <a:t>không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err="1">
                <a:cs typeface="Arial" pitchFamily="34" charset="0"/>
              </a:rPr>
              <a:t>khí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err="1">
                <a:cs typeface="Arial" pitchFamily="34" charset="0"/>
              </a:rPr>
              <a:t>trong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err="1">
                <a:cs typeface="Arial" pitchFamily="34" charset="0"/>
              </a:rPr>
              <a:t>lành</a:t>
            </a:r>
            <a:r>
              <a:rPr lang="en-US" sz="3600" dirty="0">
                <a:cs typeface="Arial" pitchFamily="34" charset="0"/>
              </a:rPr>
              <a:t>, </a:t>
            </a:r>
            <a:r>
              <a:rPr lang="en-US" sz="3600" dirty="0" err="1">
                <a:cs typeface="Arial" pitchFamily="34" charset="0"/>
              </a:rPr>
              <a:t>mát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err="1">
                <a:cs typeface="Arial" pitchFamily="34" charset="0"/>
              </a:rPr>
              <a:t>mẻ</a:t>
            </a:r>
            <a:r>
              <a:rPr lang="en-US" sz="3600" dirty="0">
                <a:cs typeface="Arial" pitchFamily="34" charset="0"/>
              </a:rPr>
              <a:t>, </a:t>
            </a:r>
            <a:r>
              <a:rPr lang="en-US" sz="3600" dirty="0" err="1">
                <a:cs typeface="Arial" pitchFamily="34" charset="0"/>
              </a:rPr>
              <a:t>thiên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err="1">
                <a:cs typeface="Arial" pitchFamily="34" charset="0"/>
              </a:rPr>
              <a:t>nhiên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err="1">
                <a:cs typeface="Arial" pitchFamily="34" charset="0"/>
              </a:rPr>
              <a:t>tươi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err="1">
                <a:cs typeface="Arial" pitchFamily="34" charset="0"/>
              </a:rPr>
              <a:t>đẹp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err="1">
                <a:cs typeface="Arial" pitchFamily="34" charset="0"/>
              </a:rPr>
              <a:t>nên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err="1">
                <a:cs typeface="Arial" pitchFamily="34" charset="0"/>
              </a:rPr>
              <a:t>Đà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err="1">
                <a:cs typeface="Arial" pitchFamily="34" charset="0"/>
              </a:rPr>
              <a:t>Lạt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err="1">
                <a:cs typeface="Arial" pitchFamily="34" charset="0"/>
              </a:rPr>
              <a:t>đã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err="1">
                <a:cs typeface="Arial" pitchFamily="34" charset="0"/>
              </a:rPr>
              <a:t>trở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err="1">
                <a:cs typeface="Arial" pitchFamily="34" charset="0"/>
              </a:rPr>
              <a:t>thành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err="1">
                <a:cs typeface="Arial" pitchFamily="34" charset="0"/>
              </a:rPr>
              <a:t>thành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err="1">
                <a:cs typeface="Arial" pitchFamily="34" charset="0"/>
              </a:rPr>
              <a:t>phố</a:t>
            </a:r>
            <a:r>
              <a:rPr lang="en-US" sz="3600" dirty="0">
                <a:cs typeface="Arial" pitchFamily="34" charset="0"/>
              </a:rPr>
              <a:t> du </a:t>
            </a:r>
            <a:r>
              <a:rPr lang="en-US" sz="3600" dirty="0" err="1">
                <a:cs typeface="Arial" pitchFamily="34" charset="0"/>
              </a:rPr>
              <a:t>lịch</a:t>
            </a:r>
            <a:r>
              <a:rPr lang="en-US" sz="3600" dirty="0">
                <a:cs typeface="Arial" pitchFamily="34" charset="0"/>
              </a:rPr>
              <a:t>, </a:t>
            </a:r>
            <a:r>
              <a:rPr lang="en-US" sz="3600" dirty="0" err="1">
                <a:cs typeface="Arial" pitchFamily="34" charset="0"/>
              </a:rPr>
              <a:t>nghỉ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err="1">
                <a:cs typeface="Arial" pitchFamily="34" charset="0"/>
              </a:rPr>
              <a:t>mát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err="1">
                <a:cs typeface="Arial" pitchFamily="34" charset="0"/>
              </a:rPr>
              <a:t>nổi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err="1">
                <a:cs typeface="Arial" pitchFamily="34" charset="0"/>
              </a:rPr>
              <a:t>tiếng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err="1">
                <a:cs typeface="Arial" pitchFamily="34" charset="0"/>
              </a:rPr>
              <a:t>với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err="1">
                <a:cs typeface="Arial" pitchFamily="34" charset="0"/>
              </a:rPr>
              <a:t>nhiều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err="1">
                <a:cs typeface="Arial" pitchFamily="34" charset="0"/>
              </a:rPr>
              <a:t>khách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err="1">
                <a:cs typeface="Arial" pitchFamily="34" charset="0"/>
              </a:rPr>
              <a:t>sạn</a:t>
            </a:r>
            <a:r>
              <a:rPr lang="en-US" sz="3600" dirty="0">
                <a:cs typeface="Arial" pitchFamily="34" charset="0"/>
              </a:rPr>
              <a:t>, </a:t>
            </a:r>
            <a:r>
              <a:rPr lang="en-US" sz="3600" dirty="0" err="1">
                <a:cs typeface="Arial" pitchFamily="34" charset="0"/>
              </a:rPr>
              <a:t>sân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err="1">
                <a:cs typeface="Arial" pitchFamily="34" charset="0"/>
              </a:rPr>
              <a:t>gôn</a:t>
            </a:r>
            <a:r>
              <a:rPr lang="en-US" sz="3600" dirty="0">
                <a:cs typeface="Arial" pitchFamily="34" charset="0"/>
              </a:rPr>
              <a:t>, </a:t>
            </a:r>
            <a:r>
              <a:rPr lang="en-US" sz="3600" dirty="0" err="1">
                <a:cs typeface="Arial" pitchFamily="34" charset="0"/>
              </a:rPr>
              <a:t>biệt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err="1">
                <a:cs typeface="Arial" pitchFamily="34" charset="0"/>
              </a:rPr>
              <a:t>thự</a:t>
            </a:r>
            <a:r>
              <a:rPr lang="en-US" sz="3600" dirty="0">
                <a:cs typeface="Arial" pitchFamily="34" charset="0"/>
              </a:rPr>
              <a:t>…Du </a:t>
            </a:r>
            <a:r>
              <a:rPr lang="en-US" sz="3600" dirty="0" err="1">
                <a:cs typeface="Arial" pitchFamily="34" charset="0"/>
              </a:rPr>
              <a:t>khách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err="1">
                <a:cs typeface="Arial" pitchFamily="34" charset="0"/>
              </a:rPr>
              <a:t>có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err="1">
                <a:cs typeface="Arial" pitchFamily="34" charset="0"/>
              </a:rPr>
              <a:t>thể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err="1">
                <a:cs typeface="Arial" pitchFamily="34" charset="0"/>
              </a:rPr>
              <a:t>bơi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err="1">
                <a:cs typeface="Arial" pitchFamily="34" charset="0"/>
              </a:rPr>
              <a:t>thuyền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err="1">
                <a:cs typeface="Arial" pitchFamily="34" charset="0"/>
              </a:rPr>
              <a:t>trên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err="1">
                <a:cs typeface="Arial" pitchFamily="34" charset="0"/>
              </a:rPr>
              <a:t>hồ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err="1">
                <a:cs typeface="Arial" pitchFamily="34" charset="0"/>
              </a:rPr>
              <a:t>Xuân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err="1">
                <a:cs typeface="Arial" pitchFamily="34" charset="0"/>
              </a:rPr>
              <a:t>Hương</a:t>
            </a:r>
            <a:r>
              <a:rPr lang="en-US" sz="3600" dirty="0">
                <a:cs typeface="Arial" pitchFamily="34" charset="0"/>
              </a:rPr>
              <a:t>, </a:t>
            </a:r>
            <a:r>
              <a:rPr lang="en-US" sz="3600" dirty="0" err="1">
                <a:cs typeface="Arial" pitchFamily="34" charset="0"/>
              </a:rPr>
              <a:t>cưỡi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err="1">
                <a:cs typeface="Arial" pitchFamily="34" charset="0"/>
              </a:rPr>
              <a:t>ngựa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err="1">
                <a:cs typeface="Arial" pitchFamily="34" charset="0"/>
              </a:rPr>
              <a:t>ngắm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err="1">
                <a:cs typeface="Arial" pitchFamily="34" charset="0"/>
              </a:rPr>
              <a:t>cảnh</a:t>
            </a:r>
            <a:r>
              <a:rPr lang="en-US" sz="3600" dirty="0">
                <a:cs typeface="Arial" pitchFamily="34" charset="0"/>
              </a:rPr>
              <a:t>, </a:t>
            </a:r>
            <a:r>
              <a:rPr lang="en-US" sz="3600" dirty="0" err="1">
                <a:cs typeface="Arial" pitchFamily="34" charset="0"/>
              </a:rPr>
              <a:t>dạo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err="1">
                <a:cs typeface="Arial" pitchFamily="34" charset="0"/>
              </a:rPr>
              <a:t>quanh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err="1">
                <a:cs typeface="Arial" pitchFamily="34" charset="0"/>
              </a:rPr>
              <a:t>thành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err="1">
                <a:cs typeface="Arial" pitchFamily="34" charset="0"/>
              </a:rPr>
              <a:t>phố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err="1">
                <a:cs typeface="Arial" pitchFamily="34" charset="0"/>
              </a:rPr>
              <a:t>hoặc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err="1">
                <a:cs typeface="Arial" pitchFamily="34" charset="0"/>
              </a:rPr>
              <a:t>tham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err="1">
                <a:cs typeface="Arial" pitchFamily="34" charset="0"/>
              </a:rPr>
              <a:t>gia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err="1">
                <a:cs typeface="Arial" pitchFamily="34" charset="0"/>
              </a:rPr>
              <a:t>các</a:t>
            </a:r>
            <a:r>
              <a:rPr lang="en-US" sz="3600" dirty="0">
                <a:cs typeface="Arial" pitchFamily="34" charset="0"/>
              </a:rPr>
              <a:t> tour du </a:t>
            </a:r>
            <a:r>
              <a:rPr lang="en-US" sz="3600" dirty="0" err="1">
                <a:cs typeface="Arial" pitchFamily="34" charset="0"/>
              </a:rPr>
              <a:t>lịch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err="1">
                <a:cs typeface="Arial" pitchFamily="34" charset="0"/>
              </a:rPr>
              <a:t>đến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err="1">
                <a:cs typeface="Arial" pitchFamily="34" charset="0"/>
              </a:rPr>
              <a:t>các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err="1">
                <a:cs typeface="Arial" pitchFamily="34" charset="0"/>
              </a:rPr>
              <a:t>địa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err="1">
                <a:cs typeface="Arial" pitchFamily="34" charset="0"/>
              </a:rPr>
              <a:t>điểm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err="1">
                <a:cs typeface="Arial" pitchFamily="34" charset="0"/>
              </a:rPr>
              <a:t>nổi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err="1">
                <a:cs typeface="Arial" pitchFamily="34" charset="0"/>
              </a:rPr>
              <a:t>tiếng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err="1">
                <a:cs typeface="Arial" pitchFamily="34" charset="0"/>
              </a:rPr>
              <a:t>tại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err="1">
                <a:cs typeface="Arial" pitchFamily="34" charset="0"/>
              </a:rPr>
              <a:t>đây</a:t>
            </a:r>
            <a:r>
              <a:rPr lang="en-US" sz="3600" dirty="0">
                <a:cs typeface="Arial" pitchFamily="34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56B4109-28AC-40D5-844A-02C40C72A1FD}"/>
              </a:ext>
            </a:extLst>
          </p:cNvPr>
          <p:cNvSpPr/>
          <p:nvPr/>
        </p:nvSpPr>
        <p:spPr>
          <a:xfrm>
            <a:off x="771525" y="50382"/>
            <a:ext cx="1096327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00CC"/>
                </a:solidFill>
                <a:cs typeface="Times New Roman" pitchFamily="18" charset="0"/>
              </a:rPr>
              <a:t>         </a:t>
            </a:r>
            <a:r>
              <a:rPr lang="en-US" sz="4400" b="1" dirty="0" err="1">
                <a:solidFill>
                  <a:srgbClr val="0000CC"/>
                </a:solidFill>
                <a:cs typeface="Times New Roman" pitchFamily="18" charset="0"/>
              </a:rPr>
              <a:t>Thứ</a:t>
            </a:r>
            <a:r>
              <a:rPr lang="en-US" sz="4400" b="1" dirty="0">
                <a:solidFill>
                  <a:srgbClr val="0000CC"/>
                </a:solidFill>
                <a:cs typeface="Times New Roman" pitchFamily="18" charset="0"/>
              </a:rPr>
              <a:t>  </a:t>
            </a:r>
            <a:r>
              <a:rPr lang="en-US" sz="4400" b="1" dirty="0" err="1">
                <a:solidFill>
                  <a:srgbClr val="0000CC"/>
                </a:solidFill>
                <a:cs typeface="Times New Roman" pitchFamily="18" charset="0"/>
              </a:rPr>
              <a:t>sáu</a:t>
            </a:r>
            <a:r>
              <a:rPr lang="en-US" sz="44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itchFamily="18" charset="0"/>
              </a:rPr>
              <a:t>ngày</a:t>
            </a:r>
            <a:r>
              <a:rPr lang="en-US" sz="4400" b="1" dirty="0">
                <a:solidFill>
                  <a:srgbClr val="0000CC"/>
                </a:solidFill>
                <a:cs typeface="Times New Roman" pitchFamily="18" charset="0"/>
              </a:rPr>
              <a:t> 8 </a:t>
            </a:r>
            <a:r>
              <a:rPr lang="en-US" sz="4400" b="1" dirty="0" err="1">
                <a:solidFill>
                  <a:srgbClr val="0000CC"/>
                </a:solidFill>
                <a:cs typeface="Times New Roman" pitchFamily="18" charset="0"/>
              </a:rPr>
              <a:t>tháng</a:t>
            </a:r>
            <a:r>
              <a:rPr lang="en-US" sz="4400" b="1" dirty="0">
                <a:solidFill>
                  <a:srgbClr val="0000CC"/>
                </a:solidFill>
                <a:cs typeface="Times New Roman" pitchFamily="18" charset="0"/>
              </a:rPr>
              <a:t> 11 </a:t>
            </a:r>
            <a:r>
              <a:rPr lang="en-US" sz="4400" b="1" dirty="0" err="1">
                <a:solidFill>
                  <a:srgbClr val="0000CC"/>
                </a:solidFill>
                <a:cs typeface="Times New Roman" pitchFamily="18" charset="0"/>
              </a:rPr>
              <a:t>năm</a:t>
            </a:r>
            <a:r>
              <a:rPr lang="en-US" sz="4400" b="1" dirty="0">
                <a:solidFill>
                  <a:srgbClr val="0000CC"/>
                </a:solidFill>
                <a:cs typeface="Times New Roman" pitchFamily="18" charset="0"/>
              </a:rPr>
              <a:t> 2019</a:t>
            </a:r>
          </a:p>
          <a:p>
            <a:r>
              <a:rPr lang="en-US" sz="4400" b="1" u="sng" dirty="0" err="1">
                <a:solidFill>
                  <a:srgbClr val="0000CC"/>
                </a:solidFill>
                <a:cs typeface="Times New Roman" pitchFamily="18" charset="0"/>
              </a:rPr>
              <a:t>Tuần</a:t>
            </a:r>
            <a:r>
              <a:rPr lang="en-US" sz="4400" b="1" u="sng" dirty="0">
                <a:solidFill>
                  <a:srgbClr val="0000CC"/>
                </a:solidFill>
                <a:cs typeface="Times New Roman" pitchFamily="18" charset="0"/>
              </a:rPr>
              <a:t> 10:</a:t>
            </a:r>
            <a:r>
              <a:rPr lang="en-US" sz="4400" b="1" dirty="0">
                <a:solidFill>
                  <a:srgbClr val="0000CC"/>
                </a:solidFill>
                <a:cs typeface="Times New Roman" pitchFamily="18" charset="0"/>
              </a:rPr>
              <a:t>             </a:t>
            </a:r>
            <a:r>
              <a:rPr lang="en-US" sz="4400" b="1" dirty="0" err="1">
                <a:solidFill>
                  <a:srgbClr val="0000CC"/>
                </a:solidFill>
                <a:cs typeface="Times New Roman" pitchFamily="18" charset="0"/>
              </a:rPr>
              <a:t>Địa</a:t>
            </a:r>
            <a:r>
              <a:rPr lang="en-US" sz="44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itchFamily="18" charset="0"/>
              </a:rPr>
              <a:t>lí</a:t>
            </a:r>
            <a:endParaRPr lang="en-US" sz="4400" b="1" dirty="0">
              <a:solidFill>
                <a:srgbClr val="0000CC"/>
              </a:solidFill>
              <a:cs typeface="Times New Roman" pitchFamily="18" charset="0"/>
            </a:endParaRPr>
          </a:p>
          <a:p>
            <a:r>
              <a:rPr lang="en-US" sz="4400" b="1" dirty="0" err="1">
                <a:solidFill>
                  <a:srgbClr val="0000CC"/>
                </a:solidFill>
                <a:cs typeface="Times New Roman" pitchFamily="18" charset="0"/>
              </a:rPr>
              <a:t>Tiết</a:t>
            </a:r>
            <a:r>
              <a:rPr lang="en-US" sz="4400" b="1" dirty="0">
                <a:solidFill>
                  <a:srgbClr val="0000CC"/>
                </a:solidFill>
                <a:cs typeface="Times New Roman" pitchFamily="18" charset="0"/>
              </a:rPr>
              <a:t> 10:    </a:t>
            </a:r>
            <a:r>
              <a:rPr lang="en-US" sz="4400" b="1" dirty="0" err="1">
                <a:solidFill>
                  <a:srgbClr val="0000CC"/>
                </a:solidFill>
                <a:cs typeface="Times New Roman" pitchFamily="18" charset="0"/>
              </a:rPr>
              <a:t>Thành</a:t>
            </a:r>
            <a:r>
              <a:rPr lang="en-US" sz="44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itchFamily="18" charset="0"/>
              </a:rPr>
              <a:t>phố</a:t>
            </a:r>
            <a:r>
              <a:rPr lang="en-US" sz="44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itchFamily="18" charset="0"/>
              </a:rPr>
              <a:t>Đà</a:t>
            </a:r>
            <a:r>
              <a:rPr lang="en-US" sz="44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itchFamily="18" charset="0"/>
              </a:rPr>
              <a:t>Lạt</a:t>
            </a:r>
            <a:endParaRPr lang="en-US" sz="44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7">
            <a:extLst>
              <a:ext uri="{FF2B5EF4-FFF2-40B4-BE49-F238E27FC236}">
                <a16:creationId xmlns:a16="http://schemas.microsoft.com/office/drawing/2014/main" xmlns="" id="{DFF120FD-7831-4799-82A2-492B643D9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472" y="14479"/>
            <a:ext cx="12189981" cy="633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ABCB2F0-876C-4D94-8614-E9E9A4FA51B2}"/>
              </a:ext>
            </a:extLst>
          </p:cNvPr>
          <p:cNvSpPr/>
          <p:nvPr/>
        </p:nvSpPr>
        <p:spPr>
          <a:xfrm>
            <a:off x="4076721" y="6399860"/>
            <a:ext cx="4211874" cy="3668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926653">
              <a:defRPr/>
            </a:pPr>
            <a:r>
              <a:rPr lang="en-US" sz="3648" b="1" dirty="0" err="1">
                <a:solidFill>
                  <a:srgbClr val="0000FF"/>
                </a:solidFill>
                <a:latin typeface="Arial"/>
              </a:rPr>
              <a:t>Ga</a:t>
            </a:r>
            <a:r>
              <a:rPr lang="en-US" sz="3648" b="1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3648" b="1" dirty="0" err="1">
                <a:solidFill>
                  <a:srgbClr val="0000FF"/>
                </a:solidFill>
                <a:latin typeface="Arial"/>
              </a:rPr>
              <a:t>Đà</a:t>
            </a:r>
            <a:r>
              <a:rPr lang="en-US" sz="3648" b="1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3648" b="1" dirty="0" err="1">
                <a:solidFill>
                  <a:srgbClr val="0000FF"/>
                </a:solidFill>
                <a:latin typeface="Arial"/>
              </a:rPr>
              <a:t>Lạt</a:t>
            </a:r>
            <a:endParaRPr lang="en-US" sz="3648" b="1" dirty="0">
              <a:solidFill>
                <a:srgbClr val="0000FF"/>
              </a:solidFill>
              <a:latin typeface="Arial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D0EB6CB3-1284-45DA-AEA1-E8E7582B1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738" y="37003"/>
            <a:ext cx="12104714" cy="630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A5BFE2B-A172-4822-9CF2-C17187D13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5646" y="6232544"/>
            <a:ext cx="3569957" cy="725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26653">
              <a:spcBef>
                <a:spcPct val="0"/>
              </a:spcBef>
              <a:buNone/>
            </a:pPr>
            <a:r>
              <a:rPr lang="en-US" altLang="en-US" sz="4054" b="1">
                <a:solidFill>
                  <a:srgbClr val="0000FF"/>
                </a:solidFill>
              </a:rPr>
              <a:t>Biệt th</a:t>
            </a:r>
            <a:r>
              <a:rPr lang="vi-VN" altLang="en-US" sz="4054" b="1">
                <a:solidFill>
                  <a:srgbClr val="0000FF"/>
                </a:solidFill>
              </a:rPr>
              <a:t>ự</a:t>
            </a:r>
            <a:endParaRPr lang="en-US" altLang="en-US" sz="4054" b="1">
              <a:solidFill>
                <a:srgbClr val="0000FF"/>
              </a:solidFill>
            </a:endParaRP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xmlns="" id="{9F7EB0FF-EAC6-418A-84D9-7A1799C29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86" y="53091"/>
            <a:ext cx="12191590" cy="630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7DE4C49-DC75-4892-8032-AD1CF6DE5445}"/>
              </a:ext>
            </a:extLst>
          </p:cNvPr>
          <p:cNvSpPr/>
          <p:nvPr/>
        </p:nvSpPr>
        <p:spPr>
          <a:xfrm>
            <a:off x="4068676" y="6312984"/>
            <a:ext cx="5687156" cy="5341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926653">
              <a:defRPr/>
            </a:pPr>
            <a:r>
              <a:rPr lang="en-US" sz="4054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Khách</a:t>
            </a:r>
            <a:r>
              <a:rPr lang="en-US" sz="4054" b="1" dirty="0">
                <a:solidFill>
                  <a:srgbClr val="0000FF"/>
                </a:solidFill>
                <a:latin typeface="Arial"/>
                <a:cs typeface="Arial" pitchFamily="34" charset="0"/>
              </a:rPr>
              <a:t> </a:t>
            </a:r>
            <a:r>
              <a:rPr lang="en-US" sz="4054" b="1" dirty="0" err="1">
                <a:solidFill>
                  <a:srgbClr val="0000FF"/>
                </a:solidFill>
                <a:latin typeface="Arial"/>
                <a:cs typeface="Arial" pitchFamily="34" charset="0"/>
              </a:rPr>
              <a:t>sạn</a:t>
            </a:r>
            <a:endParaRPr lang="en-US" sz="4054" b="1" dirty="0">
              <a:solidFill>
                <a:srgbClr val="0000FF"/>
              </a:solidFill>
              <a:latin typeface="Arial"/>
              <a:cs typeface="Arial" pitchFamily="34" charset="0"/>
            </a:endParaRPr>
          </a:p>
        </p:txBody>
      </p:sp>
      <p:pic>
        <p:nvPicPr>
          <p:cNvPr id="99330" name="Picture 2" descr="Kết quả hình ảnh cho san gôn đà lạt">
            <a:extLst>
              <a:ext uri="{FF2B5EF4-FFF2-40B4-BE49-F238E27FC236}">
                <a16:creationId xmlns:a16="http://schemas.microsoft.com/office/drawing/2014/main" xmlns="" id="{2CFDAF70-8992-47AE-84D2-8AEDE00A8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224" y="289586"/>
            <a:ext cx="11844086" cy="666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5A8D22D-278D-4D8B-B9FA-C262205A360A}"/>
              </a:ext>
            </a:extLst>
          </p:cNvPr>
          <p:cNvSpPr/>
          <p:nvPr/>
        </p:nvSpPr>
        <p:spPr>
          <a:xfrm>
            <a:off x="3735652" y="326589"/>
            <a:ext cx="4591554" cy="6370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926653">
              <a:defRPr/>
            </a:pPr>
            <a:r>
              <a:rPr lang="en-US" sz="5472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5472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72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gôn</a:t>
            </a:r>
            <a:endParaRPr lang="en-US" sz="5472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Káº¿t quáº£ hÃ¬nh áº£nh cho cÆ°á»¡i ngá»±a ÄÃ  láº¡t">
            <a:extLst>
              <a:ext uri="{FF2B5EF4-FFF2-40B4-BE49-F238E27FC236}">
                <a16:creationId xmlns:a16="http://schemas.microsoft.com/office/drawing/2014/main" xmlns="" id="{FCA2AC72-038E-4EC7-91FE-6EB490C49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44400" cy="692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Kết quả hình ảnh cho du thuyền  đà lạt">
            <a:extLst>
              <a:ext uri="{FF2B5EF4-FFF2-40B4-BE49-F238E27FC236}">
                <a16:creationId xmlns:a16="http://schemas.microsoft.com/office/drawing/2014/main" xmlns="" id="{426B0783-C03C-4277-A79A-4BC458251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40" y="-1"/>
            <a:ext cx="12397518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795EFF2-5E1D-42C2-872C-ED7AAC473C1E}"/>
              </a:ext>
            </a:extLst>
          </p:cNvPr>
          <p:cNvSpPr/>
          <p:nvPr/>
        </p:nvSpPr>
        <p:spPr>
          <a:xfrm>
            <a:off x="4528798" y="6255067"/>
            <a:ext cx="4828049" cy="54056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59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en-US" sz="4459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endParaRPr lang="en-US" sz="4459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1380" name="Picture 4" descr="Kết quả hình ảnh cho cưỡi ngựađà lạt">
            <a:extLst>
              <a:ext uri="{FF2B5EF4-FFF2-40B4-BE49-F238E27FC236}">
                <a16:creationId xmlns:a16="http://schemas.microsoft.com/office/drawing/2014/main" xmlns="" id="{749F81CE-7D23-4558-B3B5-994B0879A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54" y="33785"/>
            <a:ext cx="12317077" cy="691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E8261A3-F463-4911-94DF-9F4964968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8877" y="61134"/>
            <a:ext cx="2828623" cy="78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59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Cưỡi ngựa</a:t>
            </a:r>
          </a:p>
        </p:txBody>
      </p:sp>
      <p:pic>
        <p:nvPicPr>
          <p:cNvPr id="101382" name="Picture 6" descr="Kết quả hình ảnh cho đi xe đạp ngắm cảnh đà lạt">
            <a:extLst>
              <a:ext uri="{FF2B5EF4-FFF2-40B4-BE49-F238E27FC236}">
                <a16:creationId xmlns:a16="http://schemas.microsoft.com/office/drawing/2014/main" xmlns="" id="{BA803FDF-DD28-4C6B-A362-1FFC49113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55" y="33785"/>
            <a:ext cx="12165849" cy="691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75949DE-DDBB-4F32-90C5-EE2E57252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1951" y="77223"/>
            <a:ext cx="2745772" cy="7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54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altLang="en-US" sz="4054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ắm</a:t>
            </a:r>
            <a:r>
              <a:rPr lang="en-US" altLang="en-US" sz="4054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cảnh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TÃ¬m Äáº¿n chá»n thanh tá»nh vá»i nhá»¯ng ngÃ´i chÃ¹a á» ÄÃ  Láº¡t - 1">
            <a:extLst>
              <a:ext uri="{FF2B5EF4-FFF2-40B4-BE49-F238E27FC236}">
                <a16:creationId xmlns:a16="http://schemas.microsoft.com/office/drawing/2014/main" xmlns="" id="{B350C290-6EE7-4EA9-99E4-FA87FC1D1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603" y="77222"/>
            <a:ext cx="12016230" cy="656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anh4">
            <a:extLst>
              <a:ext uri="{FF2B5EF4-FFF2-40B4-BE49-F238E27FC236}">
                <a16:creationId xmlns:a16="http://schemas.microsoft.com/office/drawing/2014/main" xmlns="" id="{F11F25D6-5222-412E-8CD5-F4587DCD2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" y="122236"/>
            <a:ext cx="11963400" cy="6553201"/>
          </a:xfrm>
          <a:prstGeom prst="rect">
            <a:avLst/>
          </a:prstGeom>
          <a:solidFill>
            <a:srgbClr val="FFCC99"/>
          </a:solidFill>
          <a:ln w="57150" cap="rnd">
            <a:solidFill>
              <a:srgbClr val="3333FF"/>
            </a:solidFill>
            <a:prstDash val="sysDot"/>
            <a:miter lim="800000"/>
            <a:headEnd/>
            <a:tailEnd/>
          </a:ln>
        </p:spPr>
      </p:pic>
      <p:grpSp>
        <p:nvGrpSpPr>
          <p:cNvPr id="37891" name="Group 3">
            <a:extLst>
              <a:ext uri="{FF2B5EF4-FFF2-40B4-BE49-F238E27FC236}">
                <a16:creationId xmlns:a16="http://schemas.microsoft.com/office/drawing/2014/main" xmlns="" id="{9A2E5D5F-24C9-4C64-9731-C1E55D215FE9}"/>
              </a:ext>
            </a:extLst>
          </p:cNvPr>
          <p:cNvGrpSpPr>
            <a:grpSpLocks/>
          </p:cNvGrpSpPr>
          <p:nvPr/>
        </p:nvGrpSpPr>
        <p:grpSpPr bwMode="auto">
          <a:xfrm>
            <a:off x="5142831" y="3245745"/>
            <a:ext cx="2878699" cy="2271535"/>
            <a:chOff x="1967" y="-131"/>
            <a:chExt cx="1345" cy="1316"/>
          </a:xfrm>
        </p:grpSpPr>
        <p:sp>
          <p:nvSpPr>
            <p:cNvPr id="37915" name="Freeform 4">
              <a:extLst>
                <a:ext uri="{FF2B5EF4-FFF2-40B4-BE49-F238E27FC236}">
                  <a16:creationId xmlns:a16="http://schemas.microsoft.com/office/drawing/2014/main" xmlns="" id="{0709A22E-A7C9-41A0-AC31-9208460EB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7" y="-131"/>
              <a:ext cx="1345" cy="1316"/>
            </a:xfrm>
            <a:custGeom>
              <a:avLst/>
              <a:gdLst>
                <a:gd name="T0" fmla="*/ 1128 w 1267"/>
                <a:gd name="T1" fmla="*/ 396336 h 1081"/>
                <a:gd name="T2" fmla="*/ 1247 w 1267"/>
                <a:gd name="T3" fmla="*/ 415854 h 1081"/>
                <a:gd name="T4" fmla="*/ 1970 w 1267"/>
                <a:gd name="T5" fmla="*/ 434962 h 1081"/>
                <a:gd name="T6" fmla="*/ 3534 w 1267"/>
                <a:gd name="T7" fmla="*/ 448201 h 1081"/>
                <a:gd name="T8" fmla="*/ 3334 w 1267"/>
                <a:gd name="T9" fmla="*/ 441387 h 1081"/>
                <a:gd name="T10" fmla="*/ 3725 w 1267"/>
                <a:gd name="T11" fmla="*/ 422270 h 1081"/>
                <a:gd name="T12" fmla="*/ 4045 w 1267"/>
                <a:gd name="T13" fmla="*/ 396336 h 1081"/>
                <a:gd name="T14" fmla="*/ 4181 w 1267"/>
                <a:gd name="T15" fmla="*/ 376975 h 1081"/>
                <a:gd name="T16" fmla="*/ 4637 w 1267"/>
                <a:gd name="T17" fmla="*/ 363628 h 1081"/>
                <a:gd name="T18" fmla="*/ 5218 w 1267"/>
                <a:gd name="T19" fmla="*/ 318322 h 1081"/>
                <a:gd name="T20" fmla="*/ 5416 w 1267"/>
                <a:gd name="T21" fmla="*/ 259878 h 1081"/>
                <a:gd name="T22" fmla="*/ 5672 w 1267"/>
                <a:gd name="T23" fmla="*/ 220841 h 1081"/>
                <a:gd name="T24" fmla="*/ 5942 w 1267"/>
                <a:gd name="T25" fmla="*/ 136760 h 1081"/>
                <a:gd name="T26" fmla="*/ 6324 w 1267"/>
                <a:gd name="T27" fmla="*/ 58916 h 1081"/>
                <a:gd name="T28" fmla="*/ 6385 w 1267"/>
                <a:gd name="T29" fmla="*/ 38694 h 1081"/>
                <a:gd name="T30" fmla="*/ 6649 w 1267"/>
                <a:gd name="T31" fmla="*/ 0 h 1081"/>
                <a:gd name="T32" fmla="*/ 6779 w 1267"/>
                <a:gd name="T33" fmla="*/ 129746 h 1081"/>
                <a:gd name="T34" fmla="*/ 6461 w 1267"/>
                <a:gd name="T35" fmla="*/ 188279 h 1081"/>
                <a:gd name="T36" fmla="*/ 6385 w 1267"/>
                <a:gd name="T37" fmla="*/ 234033 h 1081"/>
                <a:gd name="T38" fmla="*/ 6324 w 1267"/>
                <a:gd name="T39" fmla="*/ 266325 h 1081"/>
                <a:gd name="T40" fmla="*/ 6072 w 1267"/>
                <a:gd name="T41" fmla="*/ 292472 h 1081"/>
                <a:gd name="T42" fmla="*/ 5942 w 1267"/>
                <a:gd name="T43" fmla="*/ 338015 h 1081"/>
                <a:gd name="T44" fmla="*/ 5742 w 1267"/>
                <a:gd name="T45" fmla="*/ 351021 h 1081"/>
                <a:gd name="T46" fmla="*/ 5484 w 1267"/>
                <a:gd name="T47" fmla="*/ 468046 h 1081"/>
                <a:gd name="T48" fmla="*/ 5416 w 1267"/>
                <a:gd name="T49" fmla="*/ 493558 h 1081"/>
                <a:gd name="T50" fmla="*/ 5100 w 1267"/>
                <a:gd name="T51" fmla="*/ 513188 h 1081"/>
                <a:gd name="T52" fmla="*/ 5218 w 1267"/>
                <a:gd name="T53" fmla="*/ 493558 h 1081"/>
                <a:gd name="T54" fmla="*/ 4754 w 1267"/>
                <a:gd name="T55" fmla="*/ 500296 h 1081"/>
                <a:gd name="T56" fmla="*/ 4954 w 1267"/>
                <a:gd name="T57" fmla="*/ 507026 h 1081"/>
                <a:gd name="T58" fmla="*/ 3798 w 1267"/>
                <a:gd name="T59" fmla="*/ 526231 h 1081"/>
                <a:gd name="T60" fmla="*/ 3653 w 1267"/>
                <a:gd name="T61" fmla="*/ 552372 h 1081"/>
                <a:gd name="T62" fmla="*/ 3861 w 1267"/>
                <a:gd name="T63" fmla="*/ 559207 h 1081"/>
                <a:gd name="T64" fmla="*/ 4244 w 1267"/>
                <a:gd name="T65" fmla="*/ 545862 h 1081"/>
                <a:gd name="T66" fmla="*/ 4637 w 1267"/>
                <a:gd name="T67" fmla="*/ 539104 h 1081"/>
                <a:gd name="T68" fmla="*/ 4754 w 1267"/>
                <a:gd name="T69" fmla="*/ 519961 h 1081"/>
                <a:gd name="T70" fmla="*/ 5030 w 1267"/>
                <a:gd name="T71" fmla="*/ 493558 h 1081"/>
                <a:gd name="T72" fmla="*/ 4829 w 1267"/>
                <a:gd name="T73" fmla="*/ 481087 h 1081"/>
                <a:gd name="T74" fmla="*/ 4304 w 1267"/>
                <a:gd name="T75" fmla="*/ 486874 h 1081"/>
                <a:gd name="T76" fmla="*/ 4954 w 1267"/>
                <a:gd name="T77" fmla="*/ 493558 h 1081"/>
                <a:gd name="T78" fmla="*/ 4899 w 1267"/>
                <a:gd name="T79" fmla="*/ 519961 h 1081"/>
                <a:gd name="T80" fmla="*/ 4441 w 1267"/>
                <a:gd name="T81" fmla="*/ 533348 h 1081"/>
                <a:gd name="T82" fmla="*/ 3861 w 1267"/>
                <a:gd name="T83" fmla="*/ 545862 h 1081"/>
                <a:gd name="T84" fmla="*/ 3725 w 1267"/>
                <a:gd name="T85" fmla="*/ 572057 h 1081"/>
                <a:gd name="T86" fmla="*/ 3534 w 1267"/>
                <a:gd name="T87" fmla="*/ 597964 h 1081"/>
                <a:gd name="T88" fmla="*/ 2162 w 1267"/>
                <a:gd name="T89" fmla="*/ 572057 h 1081"/>
                <a:gd name="T90" fmla="*/ 1644 w 1267"/>
                <a:gd name="T91" fmla="*/ 533348 h 1081"/>
                <a:gd name="T92" fmla="*/ 413 w 1267"/>
                <a:gd name="T93" fmla="*/ 572057 h 1081"/>
                <a:gd name="T94" fmla="*/ 208 w 1267"/>
                <a:gd name="T95" fmla="*/ 481087 h 1081"/>
                <a:gd name="T96" fmla="*/ 600 w 1267"/>
                <a:gd name="T97" fmla="*/ 454882 h 1081"/>
                <a:gd name="T98" fmla="*/ 795 w 1267"/>
                <a:gd name="T99" fmla="*/ 441387 h 1081"/>
                <a:gd name="T100" fmla="*/ 1128 w 1267"/>
                <a:gd name="T101" fmla="*/ 396336 h 10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67"/>
                <a:gd name="T154" fmla="*/ 0 h 1081"/>
                <a:gd name="T155" fmla="*/ 1267 w 1267"/>
                <a:gd name="T156" fmla="*/ 1081 h 10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67" h="1081">
                  <a:moveTo>
                    <a:pt x="203" y="717"/>
                  </a:moveTo>
                  <a:cubicBezTo>
                    <a:pt x="211" y="729"/>
                    <a:pt x="214" y="745"/>
                    <a:pt x="226" y="752"/>
                  </a:cubicBezTo>
                  <a:cubicBezTo>
                    <a:pt x="240" y="760"/>
                    <a:pt x="331" y="779"/>
                    <a:pt x="356" y="787"/>
                  </a:cubicBezTo>
                  <a:cubicBezTo>
                    <a:pt x="445" y="848"/>
                    <a:pt x="527" y="818"/>
                    <a:pt x="638" y="811"/>
                  </a:cubicBezTo>
                  <a:cubicBezTo>
                    <a:pt x="626" y="807"/>
                    <a:pt x="603" y="811"/>
                    <a:pt x="603" y="799"/>
                  </a:cubicBezTo>
                  <a:cubicBezTo>
                    <a:pt x="603" y="785"/>
                    <a:pt x="665" y="767"/>
                    <a:pt x="673" y="764"/>
                  </a:cubicBezTo>
                  <a:cubicBezTo>
                    <a:pt x="744" y="660"/>
                    <a:pt x="649" y="784"/>
                    <a:pt x="732" y="717"/>
                  </a:cubicBezTo>
                  <a:cubicBezTo>
                    <a:pt x="743" y="708"/>
                    <a:pt x="743" y="690"/>
                    <a:pt x="755" y="682"/>
                  </a:cubicBezTo>
                  <a:cubicBezTo>
                    <a:pt x="779" y="666"/>
                    <a:pt x="812" y="671"/>
                    <a:pt x="838" y="658"/>
                  </a:cubicBezTo>
                  <a:cubicBezTo>
                    <a:pt x="879" y="638"/>
                    <a:pt x="905" y="601"/>
                    <a:pt x="943" y="576"/>
                  </a:cubicBezTo>
                  <a:cubicBezTo>
                    <a:pt x="1012" y="476"/>
                    <a:pt x="912" y="632"/>
                    <a:pt x="979" y="470"/>
                  </a:cubicBezTo>
                  <a:cubicBezTo>
                    <a:pt x="990" y="444"/>
                    <a:pt x="1026" y="399"/>
                    <a:pt x="1026" y="399"/>
                  </a:cubicBezTo>
                  <a:cubicBezTo>
                    <a:pt x="1040" y="353"/>
                    <a:pt x="1047" y="286"/>
                    <a:pt x="1073" y="247"/>
                  </a:cubicBezTo>
                  <a:cubicBezTo>
                    <a:pt x="1134" y="155"/>
                    <a:pt x="1111" y="203"/>
                    <a:pt x="1143" y="106"/>
                  </a:cubicBezTo>
                  <a:cubicBezTo>
                    <a:pt x="1147" y="94"/>
                    <a:pt x="1151" y="82"/>
                    <a:pt x="1155" y="70"/>
                  </a:cubicBezTo>
                  <a:cubicBezTo>
                    <a:pt x="1164" y="43"/>
                    <a:pt x="1202" y="0"/>
                    <a:pt x="1202" y="0"/>
                  </a:cubicBezTo>
                  <a:cubicBezTo>
                    <a:pt x="1237" y="103"/>
                    <a:pt x="1267" y="68"/>
                    <a:pt x="1226" y="235"/>
                  </a:cubicBezTo>
                  <a:cubicBezTo>
                    <a:pt x="1216" y="274"/>
                    <a:pt x="1180" y="303"/>
                    <a:pt x="1167" y="341"/>
                  </a:cubicBezTo>
                  <a:cubicBezTo>
                    <a:pt x="1163" y="368"/>
                    <a:pt x="1166" y="398"/>
                    <a:pt x="1155" y="423"/>
                  </a:cubicBezTo>
                  <a:cubicBezTo>
                    <a:pt x="1128" y="484"/>
                    <a:pt x="1093" y="406"/>
                    <a:pt x="1143" y="482"/>
                  </a:cubicBezTo>
                  <a:cubicBezTo>
                    <a:pt x="1114" y="574"/>
                    <a:pt x="1158" y="467"/>
                    <a:pt x="1096" y="529"/>
                  </a:cubicBezTo>
                  <a:cubicBezTo>
                    <a:pt x="1076" y="549"/>
                    <a:pt x="1089" y="587"/>
                    <a:pt x="1073" y="611"/>
                  </a:cubicBezTo>
                  <a:cubicBezTo>
                    <a:pt x="1065" y="623"/>
                    <a:pt x="1049" y="627"/>
                    <a:pt x="1037" y="635"/>
                  </a:cubicBezTo>
                  <a:cubicBezTo>
                    <a:pt x="1014" y="708"/>
                    <a:pt x="1034" y="781"/>
                    <a:pt x="990" y="846"/>
                  </a:cubicBezTo>
                  <a:cubicBezTo>
                    <a:pt x="986" y="862"/>
                    <a:pt x="993" y="885"/>
                    <a:pt x="979" y="893"/>
                  </a:cubicBezTo>
                  <a:cubicBezTo>
                    <a:pt x="910" y="932"/>
                    <a:pt x="842" y="876"/>
                    <a:pt x="920" y="928"/>
                  </a:cubicBezTo>
                  <a:cubicBezTo>
                    <a:pt x="928" y="916"/>
                    <a:pt x="956" y="898"/>
                    <a:pt x="943" y="893"/>
                  </a:cubicBezTo>
                  <a:cubicBezTo>
                    <a:pt x="917" y="883"/>
                    <a:pt x="886" y="892"/>
                    <a:pt x="861" y="905"/>
                  </a:cubicBezTo>
                  <a:cubicBezTo>
                    <a:pt x="850" y="911"/>
                    <a:pt x="884" y="913"/>
                    <a:pt x="896" y="917"/>
                  </a:cubicBezTo>
                  <a:cubicBezTo>
                    <a:pt x="824" y="931"/>
                    <a:pt x="759" y="944"/>
                    <a:pt x="685" y="952"/>
                  </a:cubicBezTo>
                  <a:cubicBezTo>
                    <a:pt x="677" y="968"/>
                    <a:pt x="657" y="982"/>
                    <a:pt x="661" y="999"/>
                  </a:cubicBezTo>
                  <a:cubicBezTo>
                    <a:pt x="664" y="1011"/>
                    <a:pt x="684" y="1012"/>
                    <a:pt x="697" y="1011"/>
                  </a:cubicBezTo>
                  <a:cubicBezTo>
                    <a:pt x="722" y="1008"/>
                    <a:pt x="744" y="995"/>
                    <a:pt x="767" y="987"/>
                  </a:cubicBezTo>
                  <a:cubicBezTo>
                    <a:pt x="790" y="979"/>
                    <a:pt x="814" y="979"/>
                    <a:pt x="838" y="975"/>
                  </a:cubicBezTo>
                  <a:cubicBezTo>
                    <a:pt x="846" y="963"/>
                    <a:pt x="850" y="949"/>
                    <a:pt x="861" y="940"/>
                  </a:cubicBezTo>
                  <a:cubicBezTo>
                    <a:pt x="918" y="894"/>
                    <a:pt x="882" y="970"/>
                    <a:pt x="908" y="893"/>
                  </a:cubicBezTo>
                  <a:cubicBezTo>
                    <a:pt x="896" y="885"/>
                    <a:pt x="887" y="871"/>
                    <a:pt x="873" y="870"/>
                  </a:cubicBezTo>
                  <a:cubicBezTo>
                    <a:pt x="842" y="867"/>
                    <a:pt x="757" y="859"/>
                    <a:pt x="779" y="881"/>
                  </a:cubicBezTo>
                  <a:cubicBezTo>
                    <a:pt x="807" y="909"/>
                    <a:pt x="857" y="889"/>
                    <a:pt x="896" y="893"/>
                  </a:cubicBezTo>
                  <a:cubicBezTo>
                    <a:pt x="892" y="909"/>
                    <a:pt x="900" y="935"/>
                    <a:pt x="885" y="940"/>
                  </a:cubicBezTo>
                  <a:cubicBezTo>
                    <a:pt x="802" y="970"/>
                    <a:pt x="638" y="936"/>
                    <a:pt x="802" y="964"/>
                  </a:cubicBezTo>
                  <a:cubicBezTo>
                    <a:pt x="768" y="975"/>
                    <a:pt x="727" y="968"/>
                    <a:pt x="697" y="987"/>
                  </a:cubicBezTo>
                  <a:cubicBezTo>
                    <a:pt x="682" y="996"/>
                    <a:pt x="682" y="1019"/>
                    <a:pt x="673" y="1034"/>
                  </a:cubicBezTo>
                  <a:cubicBezTo>
                    <a:pt x="663" y="1051"/>
                    <a:pt x="650" y="1065"/>
                    <a:pt x="638" y="1081"/>
                  </a:cubicBezTo>
                  <a:cubicBezTo>
                    <a:pt x="503" y="1038"/>
                    <a:pt x="632" y="1050"/>
                    <a:pt x="391" y="1034"/>
                  </a:cubicBezTo>
                  <a:cubicBezTo>
                    <a:pt x="347" y="1005"/>
                    <a:pt x="347" y="980"/>
                    <a:pt x="297" y="964"/>
                  </a:cubicBezTo>
                  <a:cubicBezTo>
                    <a:pt x="199" y="970"/>
                    <a:pt x="105" y="936"/>
                    <a:pt x="74" y="1034"/>
                  </a:cubicBezTo>
                  <a:cubicBezTo>
                    <a:pt x="20" y="999"/>
                    <a:pt x="0" y="940"/>
                    <a:pt x="38" y="870"/>
                  </a:cubicBezTo>
                  <a:cubicBezTo>
                    <a:pt x="51" y="845"/>
                    <a:pt x="85" y="839"/>
                    <a:pt x="109" y="823"/>
                  </a:cubicBezTo>
                  <a:cubicBezTo>
                    <a:pt x="121" y="815"/>
                    <a:pt x="144" y="799"/>
                    <a:pt x="144" y="799"/>
                  </a:cubicBezTo>
                  <a:cubicBezTo>
                    <a:pt x="172" y="717"/>
                    <a:pt x="145" y="737"/>
                    <a:pt x="203" y="717"/>
                  </a:cubicBezTo>
                  <a:close/>
                </a:path>
              </a:pathLst>
            </a:custGeom>
            <a:solidFill>
              <a:srgbClr val="0099FF"/>
            </a:solidFill>
            <a:ln w="9525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916" name="Group 5">
              <a:extLst>
                <a:ext uri="{FF2B5EF4-FFF2-40B4-BE49-F238E27FC236}">
                  <a16:creationId xmlns:a16="http://schemas.microsoft.com/office/drawing/2014/main" xmlns="" id="{B6A20E33-2208-4CE3-89B5-026B22BFA9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3" y="166"/>
              <a:ext cx="881" cy="993"/>
              <a:chOff x="2625" y="2424"/>
              <a:chExt cx="881" cy="993"/>
            </a:xfrm>
          </p:grpSpPr>
          <p:sp>
            <p:nvSpPr>
              <p:cNvPr id="37917" name="Text Box 6">
                <a:extLst>
                  <a:ext uri="{FF2B5EF4-FFF2-40B4-BE49-F238E27FC236}">
                    <a16:creationId xmlns:a16="http://schemas.microsoft.com/office/drawing/2014/main" xmlns="" id="{95877A79-D11A-40D9-AED2-F266373A69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604214">
                <a:off x="2625" y="3183"/>
                <a:ext cx="384" cy="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27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Hồ</a:t>
                </a:r>
                <a:endParaRPr lang="en-US" altLang="en-US" sz="2027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918" name="Text Box 7">
                <a:extLst>
                  <a:ext uri="{FF2B5EF4-FFF2-40B4-BE49-F238E27FC236}">
                    <a16:creationId xmlns:a16="http://schemas.microsoft.com/office/drawing/2014/main" xmlns="" id="{61977C77-CF03-4B7D-8147-DE2101E0C4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0111865">
                <a:off x="2825" y="3105"/>
                <a:ext cx="576" cy="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27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Xuân</a:t>
                </a:r>
                <a:endParaRPr lang="en-US" altLang="en-US" sz="2027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919" name="Text Box 8">
                <a:extLst>
                  <a:ext uri="{FF2B5EF4-FFF2-40B4-BE49-F238E27FC236}">
                    <a16:creationId xmlns:a16="http://schemas.microsoft.com/office/drawing/2014/main" xmlns="" id="{F7515D8D-E5E7-469E-A051-A660985AF7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8351383">
                <a:off x="2979" y="2760"/>
                <a:ext cx="864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27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Hương</a:t>
                </a:r>
                <a:endParaRPr lang="en-US" altLang="en-US" sz="2027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" name="Group 9">
            <a:extLst>
              <a:ext uri="{FF2B5EF4-FFF2-40B4-BE49-F238E27FC236}">
                <a16:creationId xmlns:a16="http://schemas.microsoft.com/office/drawing/2014/main" xmlns="" id="{F93DD874-8D41-4E2C-9C21-3C5765205B26}"/>
              </a:ext>
            </a:extLst>
          </p:cNvPr>
          <p:cNvGrpSpPr>
            <a:grpSpLocks/>
          </p:cNvGrpSpPr>
          <p:nvPr/>
        </p:nvGrpSpPr>
        <p:grpSpPr bwMode="auto">
          <a:xfrm>
            <a:off x="5650673" y="4197407"/>
            <a:ext cx="1360119" cy="448430"/>
            <a:chOff x="2738" y="2688"/>
            <a:chExt cx="1245" cy="307"/>
          </a:xfrm>
        </p:grpSpPr>
        <p:grpSp>
          <p:nvGrpSpPr>
            <p:cNvPr id="37911" name="Group 10">
              <a:extLst>
                <a:ext uri="{FF2B5EF4-FFF2-40B4-BE49-F238E27FC236}">
                  <a16:creationId xmlns:a16="http://schemas.microsoft.com/office/drawing/2014/main" xmlns="" id="{DDCD9CA4-A4EB-43F3-893E-949A03F578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2688"/>
              <a:ext cx="192" cy="240"/>
              <a:chOff x="2544" y="1104"/>
              <a:chExt cx="192" cy="240"/>
            </a:xfrm>
          </p:grpSpPr>
          <p:sp>
            <p:nvSpPr>
              <p:cNvPr id="37913" name="Rectangle 11">
                <a:extLst>
                  <a:ext uri="{FF2B5EF4-FFF2-40B4-BE49-F238E27FC236}">
                    <a16:creationId xmlns:a16="http://schemas.microsoft.com/office/drawing/2014/main" xmlns="" id="{61F6A946-A35E-40D7-86E7-96A40309DF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1104"/>
                <a:ext cx="192" cy="24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24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914" name="Freeform 12">
                <a:extLst>
                  <a:ext uri="{FF2B5EF4-FFF2-40B4-BE49-F238E27FC236}">
                    <a16:creationId xmlns:a16="http://schemas.microsoft.com/office/drawing/2014/main" xmlns="" id="{E684EA6D-1612-44D2-88E1-49065D93F4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4" y="1104"/>
                <a:ext cx="192" cy="240"/>
              </a:xfrm>
              <a:custGeom>
                <a:avLst/>
                <a:gdLst>
                  <a:gd name="T0" fmla="*/ 1544 w 168"/>
                  <a:gd name="T1" fmla="*/ 14704 h 206"/>
                  <a:gd name="T2" fmla="*/ 923 w 168"/>
                  <a:gd name="T3" fmla="*/ 8371 h 206"/>
                  <a:gd name="T4" fmla="*/ 1544 w 168"/>
                  <a:gd name="T5" fmla="*/ 4065 h 206"/>
                  <a:gd name="T6" fmla="*/ 4011 w 168"/>
                  <a:gd name="T7" fmla="*/ 882 h 206"/>
                  <a:gd name="T8" fmla="*/ 7055 w 168"/>
                  <a:gd name="T9" fmla="*/ 1897 h 206"/>
                  <a:gd name="T10" fmla="*/ 6451 w 168"/>
                  <a:gd name="T11" fmla="*/ 5154 h 206"/>
                  <a:gd name="T12" fmla="*/ 6451 w 168"/>
                  <a:gd name="T13" fmla="*/ 11621 h 206"/>
                  <a:gd name="T14" fmla="*/ 2097 w 168"/>
                  <a:gd name="T15" fmla="*/ 12621 h 206"/>
                  <a:gd name="T16" fmla="*/ 1544 w 168"/>
                  <a:gd name="T17" fmla="*/ 14704 h 2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8"/>
                  <a:gd name="T28" fmla="*/ 0 h 206"/>
                  <a:gd name="T29" fmla="*/ 168 w 168"/>
                  <a:gd name="T30" fmla="*/ 206 h 20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8" h="206">
                    <a:moveTo>
                      <a:pt x="32" y="176"/>
                    </a:moveTo>
                    <a:cubicBezTo>
                      <a:pt x="64" y="73"/>
                      <a:pt x="33" y="206"/>
                      <a:pt x="19" y="100"/>
                    </a:cubicBezTo>
                    <a:cubicBezTo>
                      <a:pt x="17" y="82"/>
                      <a:pt x="28" y="65"/>
                      <a:pt x="32" y="48"/>
                    </a:cubicBezTo>
                    <a:cubicBezTo>
                      <a:pt x="138" y="84"/>
                      <a:pt x="0" y="51"/>
                      <a:pt x="83" y="10"/>
                    </a:cubicBezTo>
                    <a:cubicBezTo>
                      <a:pt x="103" y="0"/>
                      <a:pt x="126" y="19"/>
                      <a:pt x="147" y="23"/>
                    </a:cubicBezTo>
                    <a:cubicBezTo>
                      <a:pt x="143" y="36"/>
                      <a:pt x="134" y="48"/>
                      <a:pt x="134" y="61"/>
                    </a:cubicBezTo>
                    <a:cubicBezTo>
                      <a:pt x="134" y="78"/>
                      <a:pt x="168" y="121"/>
                      <a:pt x="134" y="138"/>
                    </a:cubicBezTo>
                    <a:cubicBezTo>
                      <a:pt x="107" y="151"/>
                      <a:pt x="74" y="147"/>
                      <a:pt x="44" y="151"/>
                    </a:cubicBezTo>
                    <a:cubicBezTo>
                      <a:pt x="31" y="193"/>
                      <a:pt x="32" y="202"/>
                      <a:pt x="32" y="176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912" name="Text Box 13">
              <a:extLst>
                <a:ext uri="{FF2B5EF4-FFF2-40B4-BE49-F238E27FC236}">
                  <a16:creationId xmlns:a16="http://schemas.microsoft.com/office/drawing/2014/main" xmlns="" id="{09067DCA-8418-42E2-B617-2A995E919F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8" y="2715"/>
              <a:ext cx="1245" cy="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27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Vườn</a:t>
              </a:r>
              <a:r>
                <a:rPr lang="en-US" altLang="en-US" sz="2027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27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endParaRPr lang="en-US" altLang="en-US" sz="2027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893" name="Group 14">
            <a:extLst>
              <a:ext uri="{FF2B5EF4-FFF2-40B4-BE49-F238E27FC236}">
                <a16:creationId xmlns:a16="http://schemas.microsoft.com/office/drawing/2014/main" xmlns="" id="{2105B65B-BA10-4879-B11D-8FF085D61921}"/>
              </a:ext>
            </a:extLst>
          </p:cNvPr>
          <p:cNvGrpSpPr>
            <a:grpSpLocks/>
          </p:cNvGrpSpPr>
          <p:nvPr/>
        </p:nvGrpSpPr>
        <p:grpSpPr bwMode="auto">
          <a:xfrm>
            <a:off x="1241991" y="4865053"/>
            <a:ext cx="2034610" cy="442424"/>
            <a:chOff x="576" y="3024"/>
            <a:chExt cx="1152" cy="275"/>
          </a:xfrm>
        </p:grpSpPr>
        <p:sp>
          <p:nvSpPr>
            <p:cNvPr id="38930" name="Text Box 15">
              <a:extLst>
                <a:ext uri="{FF2B5EF4-FFF2-40B4-BE49-F238E27FC236}">
                  <a16:creationId xmlns:a16="http://schemas.microsoft.com/office/drawing/2014/main" xmlns="" id="{D1A1AD10-A31D-4147-A590-60350E20FD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024"/>
              <a:ext cx="1056" cy="275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2229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Thác</a:t>
              </a:r>
              <a:r>
                <a:rPr lang="en-US" sz="2229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Cam Li</a:t>
              </a:r>
            </a:p>
          </p:txBody>
        </p:sp>
        <p:grpSp>
          <p:nvGrpSpPr>
            <p:cNvPr id="37908" name="Group 16">
              <a:extLst>
                <a:ext uri="{FF2B5EF4-FFF2-40B4-BE49-F238E27FC236}">
                  <a16:creationId xmlns:a16="http://schemas.microsoft.com/office/drawing/2014/main" xmlns="" id="{DEBA4277-7405-4459-89B0-D3E9E378D4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3024"/>
              <a:ext cx="200" cy="141"/>
              <a:chOff x="616" y="3049"/>
              <a:chExt cx="200" cy="141"/>
            </a:xfrm>
          </p:grpSpPr>
          <p:sp>
            <p:nvSpPr>
              <p:cNvPr id="37909" name="Freeform 17">
                <a:extLst>
                  <a:ext uri="{FF2B5EF4-FFF2-40B4-BE49-F238E27FC236}">
                    <a16:creationId xmlns:a16="http://schemas.microsoft.com/office/drawing/2014/main" xmlns="" id="{60E238A0-1B23-471E-81B6-BBFEC21BEA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" y="3072"/>
                <a:ext cx="200" cy="64"/>
              </a:xfrm>
              <a:custGeom>
                <a:avLst/>
                <a:gdLst>
                  <a:gd name="T0" fmla="*/ 0 w 200"/>
                  <a:gd name="T1" fmla="*/ 64 h 64"/>
                  <a:gd name="T2" fmla="*/ 70 w 200"/>
                  <a:gd name="T3" fmla="*/ 52 h 64"/>
                  <a:gd name="T4" fmla="*/ 94 w 200"/>
                  <a:gd name="T5" fmla="*/ 17 h 64"/>
                  <a:gd name="T6" fmla="*/ 200 w 200"/>
                  <a:gd name="T7" fmla="*/ 5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0"/>
                  <a:gd name="T13" fmla="*/ 0 h 64"/>
                  <a:gd name="T14" fmla="*/ 200 w 200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0" h="64">
                    <a:moveTo>
                      <a:pt x="0" y="64"/>
                    </a:moveTo>
                    <a:cubicBezTo>
                      <a:pt x="23" y="60"/>
                      <a:pt x="49" y="63"/>
                      <a:pt x="70" y="52"/>
                    </a:cubicBezTo>
                    <a:cubicBezTo>
                      <a:pt x="83" y="46"/>
                      <a:pt x="82" y="25"/>
                      <a:pt x="94" y="17"/>
                    </a:cubicBezTo>
                    <a:cubicBezTo>
                      <a:pt x="119" y="0"/>
                      <a:pt x="174" y="5"/>
                      <a:pt x="200" y="5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0" name="Freeform 18">
                <a:extLst>
                  <a:ext uri="{FF2B5EF4-FFF2-40B4-BE49-F238E27FC236}">
                    <a16:creationId xmlns:a16="http://schemas.microsoft.com/office/drawing/2014/main" xmlns="" id="{86B64BCD-7C01-42E2-AA34-D8E98FB31E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" y="3049"/>
                <a:ext cx="86" cy="141"/>
              </a:xfrm>
              <a:custGeom>
                <a:avLst/>
                <a:gdLst>
                  <a:gd name="T0" fmla="*/ 34 w 86"/>
                  <a:gd name="T1" fmla="*/ 1 h 141"/>
                  <a:gd name="T2" fmla="*/ 86 w 86"/>
                  <a:gd name="T3" fmla="*/ 141 h 141"/>
                  <a:gd name="T4" fmla="*/ 60 w 86"/>
                  <a:gd name="T5" fmla="*/ 13 h 141"/>
                  <a:gd name="T6" fmla="*/ 34 w 86"/>
                  <a:gd name="T7" fmla="*/ 1 h 14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"/>
                  <a:gd name="T13" fmla="*/ 0 h 141"/>
                  <a:gd name="T14" fmla="*/ 86 w 86"/>
                  <a:gd name="T15" fmla="*/ 141 h 14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" h="141">
                    <a:moveTo>
                      <a:pt x="34" y="1"/>
                    </a:moveTo>
                    <a:cubicBezTo>
                      <a:pt x="65" y="46"/>
                      <a:pt x="69" y="90"/>
                      <a:pt x="86" y="141"/>
                    </a:cubicBezTo>
                    <a:cubicBezTo>
                      <a:pt x="85" y="136"/>
                      <a:pt x="74" y="27"/>
                      <a:pt x="60" y="13"/>
                    </a:cubicBezTo>
                    <a:cubicBezTo>
                      <a:pt x="47" y="0"/>
                      <a:pt x="0" y="1"/>
                      <a:pt x="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19">
            <a:extLst>
              <a:ext uri="{FF2B5EF4-FFF2-40B4-BE49-F238E27FC236}">
                <a16:creationId xmlns:a16="http://schemas.microsoft.com/office/drawing/2014/main" xmlns="" id="{1CF12D57-7784-4B4D-B532-2D769AC5AD44}"/>
              </a:ext>
            </a:extLst>
          </p:cNvPr>
          <p:cNvGrpSpPr>
            <a:grpSpLocks/>
          </p:cNvGrpSpPr>
          <p:nvPr/>
        </p:nvGrpSpPr>
        <p:grpSpPr bwMode="auto">
          <a:xfrm>
            <a:off x="4556147" y="3717274"/>
            <a:ext cx="1616054" cy="594344"/>
            <a:chOff x="2155" y="2339"/>
            <a:chExt cx="1056" cy="456"/>
          </a:xfrm>
        </p:grpSpPr>
        <p:sp>
          <p:nvSpPr>
            <p:cNvPr id="37905" name="Rectangle 20">
              <a:extLst>
                <a:ext uri="{FF2B5EF4-FFF2-40B4-BE49-F238E27FC236}">
                  <a16:creationId xmlns:a16="http://schemas.microsoft.com/office/drawing/2014/main" xmlns="" id="{C51AF57F-527E-46B0-95DC-F12DEE8DA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499"/>
              <a:ext cx="192" cy="296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24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37906" name="Text Box 21">
              <a:extLst>
                <a:ext uri="{FF2B5EF4-FFF2-40B4-BE49-F238E27FC236}">
                  <a16:creationId xmlns:a16="http://schemas.microsoft.com/office/drawing/2014/main" xmlns="" id="{08FB54A0-D54C-4C6A-921A-BEFB4840E0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812360">
              <a:off x="2155" y="2339"/>
              <a:ext cx="1056" cy="33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29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chợ Đà Lạt</a:t>
              </a:r>
            </a:p>
          </p:txBody>
        </p:sp>
      </p:grpSp>
      <p:grpSp>
        <p:nvGrpSpPr>
          <p:cNvPr id="9" name="Group 22">
            <a:extLst>
              <a:ext uri="{FF2B5EF4-FFF2-40B4-BE49-F238E27FC236}">
                <a16:creationId xmlns:a16="http://schemas.microsoft.com/office/drawing/2014/main" xmlns="" id="{A38A3734-82AC-4698-B18F-F36D7558E4BC}"/>
              </a:ext>
            </a:extLst>
          </p:cNvPr>
          <p:cNvGrpSpPr>
            <a:grpSpLocks/>
          </p:cNvGrpSpPr>
          <p:nvPr/>
        </p:nvGrpSpPr>
        <p:grpSpPr bwMode="auto">
          <a:xfrm>
            <a:off x="6274359" y="5574543"/>
            <a:ext cx="2466312" cy="812451"/>
            <a:chOff x="2928" y="3465"/>
            <a:chExt cx="896" cy="505"/>
          </a:xfrm>
        </p:grpSpPr>
        <p:grpSp>
          <p:nvGrpSpPr>
            <p:cNvPr id="37901" name="Group 23">
              <a:extLst>
                <a:ext uri="{FF2B5EF4-FFF2-40B4-BE49-F238E27FC236}">
                  <a16:creationId xmlns:a16="http://schemas.microsoft.com/office/drawing/2014/main" xmlns="" id="{E760C4CC-B235-4B3D-B898-755519606B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3465"/>
              <a:ext cx="288" cy="192"/>
              <a:chOff x="3216" y="3504"/>
              <a:chExt cx="288" cy="144"/>
            </a:xfrm>
          </p:grpSpPr>
          <p:sp>
            <p:nvSpPr>
              <p:cNvPr id="37903" name="AutoShape 24">
                <a:extLst>
                  <a:ext uri="{FF2B5EF4-FFF2-40B4-BE49-F238E27FC236}">
                    <a16:creationId xmlns:a16="http://schemas.microsoft.com/office/drawing/2014/main" xmlns="" id="{0ED24BB7-3E45-4168-8DE5-FDDD9FFA8B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6" y="3504"/>
                <a:ext cx="288" cy="144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24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904" name="AutoShape 25">
                <a:extLst>
                  <a:ext uri="{FF2B5EF4-FFF2-40B4-BE49-F238E27FC236}">
                    <a16:creationId xmlns:a16="http://schemas.microsoft.com/office/drawing/2014/main" xmlns="" id="{9B925E2F-26B0-46D3-80D6-439FE07F17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3552"/>
                <a:ext cx="192" cy="48"/>
              </a:xfrm>
              <a:prstGeom prst="flowChartAlternateProcess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24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7902" name="Text Box 26">
              <a:extLst>
                <a:ext uri="{FF2B5EF4-FFF2-40B4-BE49-F238E27FC236}">
                  <a16:creationId xmlns:a16="http://schemas.microsoft.com/office/drawing/2014/main" xmlns="" id="{E570A8F4-40F0-4191-B0B4-6A37EFE8CD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3696"/>
              <a:ext cx="896" cy="2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29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Sân vận động</a:t>
              </a:r>
            </a:p>
          </p:txBody>
        </p:sp>
      </p:grpSp>
      <p:grpSp>
        <p:nvGrpSpPr>
          <p:cNvPr id="11" name="Group 27">
            <a:extLst>
              <a:ext uri="{FF2B5EF4-FFF2-40B4-BE49-F238E27FC236}">
                <a16:creationId xmlns:a16="http://schemas.microsoft.com/office/drawing/2014/main" xmlns="" id="{BC2CE2C6-ACC9-4922-8B6D-A9F57301DED4}"/>
              </a:ext>
            </a:extLst>
          </p:cNvPr>
          <p:cNvGrpSpPr>
            <a:grpSpLocks/>
          </p:cNvGrpSpPr>
          <p:nvPr/>
        </p:nvGrpSpPr>
        <p:grpSpPr bwMode="auto">
          <a:xfrm>
            <a:off x="4791180" y="2857253"/>
            <a:ext cx="2905020" cy="686964"/>
            <a:chOff x="2112" y="1776"/>
            <a:chExt cx="1546" cy="406"/>
          </a:xfrm>
        </p:grpSpPr>
        <p:pic>
          <p:nvPicPr>
            <p:cNvPr id="37899" name="Picture 28" descr="anh9">
              <a:extLst>
                <a:ext uri="{FF2B5EF4-FFF2-40B4-BE49-F238E27FC236}">
                  <a16:creationId xmlns:a16="http://schemas.microsoft.com/office/drawing/2014/main" xmlns="" id="{AB6D2A73-E2C5-464E-98A6-4DC1C9B6D7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776"/>
              <a:ext cx="418" cy="383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3" name="Text Box 29">
              <a:extLst>
                <a:ext uri="{FF2B5EF4-FFF2-40B4-BE49-F238E27FC236}">
                  <a16:creationId xmlns:a16="http://schemas.microsoft.com/office/drawing/2014/main" xmlns="" id="{8D7FB0C1-DFC6-4596-9975-EF7D0EB5E6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1920"/>
              <a:ext cx="1114" cy="262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2229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Chùa</a:t>
              </a:r>
              <a:r>
                <a:rPr lang="en-US" sz="2229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29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Linh</a:t>
              </a:r>
              <a:r>
                <a:rPr lang="en-US" sz="2229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29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Sơn</a:t>
              </a:r>
              <a:endParaRPr lang="en-US" sz="2229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897" name="Text Box 10">
            <a:extLst>
              <a:ext uri="{FF2B5EF4-FFF2-40B4-BE49-F238E27FC236}">
                <a16:creationId xmlns:a16="http://schemas.microsoft.com/office/drawing/2014/main" xmlns="" id="{42FEA72D-A2C5-4331-B2D0-5A276D5E2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43438"/>
            <a:ext cx="12153901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Li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Lạt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6">
            <a:extLst>
              <a:ext uri="{FF2B5EF4-FFF2-40B4-BE49-F238E27FC236}">
                <a16:creationId xmlns:a16="http://schemas.microsoft.com/office/drawing/2014/main" xmlns="" id="{125F387B-6DCA-4B74-ACFB-499C983DB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6126" y="3094037"/>
            <a:ext cx="1400474" cy="4728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32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32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32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endParaRPr lang="en-US" altLang="en-US" sz="2432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11480" y="1713229"/>
            <a:ext cx="11212830" cy="695008"/>
          </a:xfrm>
        </p:spPr>
        <p:txBody>
          <a:bodyPr/>
          <a:lstStyle/>
          <a:p>
            <a:r>
              <a:rPr lang="en-US" sz="4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Kiểm</a:t>
            </a:r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</a:t>
            </a:r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cũ</a:t>
            </a:r>
            <a:endParaRPr lang="vi-VN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48EE25E-1E63-43D1-B381-6A48EC2C8871}"/>
              </a:ext>
            </a:extLst>
          </p:cNvPr>
          <p:cNvSpPr/>
          <p:nvPr/>
        </p:nvSpPr>
        <p:spPr>
          <a:xfrm>
            <a:off x="785812" y="-30163"/>
            <a:ext cx="109489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accent6"/>
                </a:solidFill>
                <a:cs typeface="Times New Roman" pitchFamily="18" charset="0"/>
              </a:rPr>
              <a:t>         </a:t>
            </a:r>
            <a:r>
              <a:rPr lang="en-US" sz="4400" b="1" dirty="0" err="1">
                <a:solidFill>
                  <a:schemeClr val="accent6"/>
                </a:solidFill>
                <a:cs typeface="Times New Roman" pitchFamily="18" charset="0"/>
              </a:rPr>
              <a:t>Thứ</a:t>
            </a:r>
            <a:r>
              <a:rPr lang="en-US" sz="4400" b="1" dirty="0">
                <a:solidFill>
                  <a:schemeClr val="accent6"/>
                </a:solidFill>
                <a:cs typeface="Times New Roman" pitchFamily="18" charset="0"/>
              </a:rPr>
              <a:t>  </a:t>
            </a:r>
            <a:r>
              <a:rPr lang="en-US" sz="4400" b="1" dirty="0" err="1">
                <a:solidFill>
                  <a:schemeClr val="accent6"/>
                </a:solidFill>
                <a:cs typeface="Times New Roman" pitchFamily="18" charset="0"/>
              </a:rPr>
              <a:t>sáu</a:t>
            </a:r>
            <a:r>
              <a:rPr lang="en-US" sz="4400" b="1" dirty="0">
                <a:solidFill>
                  <a:schemeClr val="accent6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cs typeface="Times New Roman" pitchFamily="18" charset="0"/>
              </a:rPr>
              <a:t>ngày</a:t>
            </a:r>
            <a:r>
              <a:rPr lang="en-US" sz="4400" b="1" dirty="0">
                <a:solidFill>
                  <a:schemeClr val="accent6"/>
                </a:solidFill>
                <a:cs typeface="Times New Roman" pitchFamily="18" charset="0"/>
              </a:rPr>
              <a:t> 8 </a:t>
            </a:r>
            <a:r>
              <a:rPr lang="en-US" sz="4400" b="1" dirty="0" err="1">
                <a:solidFill>
                  <a:schemeClr val="accent6"/>
                </a:solidFill>
                <a:cs typeface="Times New Roman" pitchFamily="18" charset="0"/>
              </a:rPr>
              <a:t>tháng</a:t>
            </a:r>
            <a:r>
              <a:rPr lang="en-US" sz="4400" b="1" dirty="0">
                <a:solidFill>
                  <a:schemeClr val="accent6"/>
                </a:solidFill>
                <a:cs typeface="Times New Roman" pitchFamily="18" charset="0"/>
              </a:rPr>
              <a:t> 11 </a:t>
            </a:r>
            <a:r>
              <a:rPr lang="en-US" sz="4400" b="1" dirty="0" err="1">
                <a:solidFill>
                  <a:schemeClr val="accent6"/>
                </a:solidFill>
                <a:cs typeface="Times New Roman" pitchFamily="18" charset="0"/>
              </a:rPr>
              <a:t>năm</a:t>
            </a:r>
            <a:r>
              <a:rPr lang="en-US" sz="4400" b="1" dirty="0">
                <a:solidFill>
                  <a:schemeClr val="accent6"/>
                </a:solidFill>
                <a:cs typeface="Times New Roman" pitchFamily="18" charset="0"/>
              </a:rPr>
              <a:t> 2019</a:t>
            </a:r>
          </a:p>
          <a:p>
            <a:r>
              <a:rPr lang="en-US" sz="4400" b="1" u="sng" dirty="0" err="1">
                <a:solidFill>
                  <a:schemeClr val="accent6"/>
                </a:solidFill>
                <a:cs typeface="Times New Roman" pitchFamily="18" charset="0"/>
              </a:rPr>
              <a:t>Tuần</a:t>
            </a:r>
            <a:r>
              <a:rPr lang="en-US" sz="4400" b="1" u="sng" dirty="0">
                <a:solidFill>
                  <a:schemeClr val="accent6"/>
                </a:solidFill>
                <a:cs typeface="Times New Roman" pitchFamily="18" charset="0"/>
              </a:rPr>
              <a:t> 10:</a:t>
            </a:r>
            <a:r>
              <a:rPr lang="en-US" sz="4400" b="1" dirty="0">
                <a:solidFill>
                  <a:schemeClr val="accent6"/>
                </a:solidFill>
                <a:cs typeface="Times New Roman" pitchFamily="18" charset="0"/>
              </a:rPr>
              <a:t>             </a:t>
            </a:r>
            <a:r>
              <a:rPr lang="en-US" sz="4400" b="1" dirty="0" err="1">
                <a:solidFill>
                  <a:schemeClr val="accent6"/>
                </a:solidFill>
                <a:cs typeface="Times New Roman" pitchFamily="18" charset="0"/>
              </a:rPr>
              <a:t>Địa</a:t>
            </a:r>
            <a:r>
              <a:rPr lang="en-US" sz="4400" b="1" dirty="0">
                <a:solidFill>
                  <a:schemeClr val="accent6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cs typeface="Times New Roman" pitchFamily="18" charset="0"/>
              </a:rPr>
              <a:t>lí</a:t>
            </a:r>
            <a:endParaRPr lang="en-US" sz="4400" b="1" dirty="0">
              <a:solidFill>
                <a:schemeClr val="accent6"/>
              </a:solidFill>
              <a:cs typeface="Times New Roman" pitchFamily="18" charset="0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xmlns="" id="{EA676D05-CECD-4470-8207-F4F11C910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763" y="2519362"/>
            <a:ext cx="9526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400" b="1" i="1" dirty="0">
              <a:latin typeface="Times New Roman" panose="02020603050405020304" pitchFamily="18" charset="0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xmlns="" id="{6363BF16-9EEA-4A15-B048-AD63FD2E1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9538" y="2976562"/>
            <a:ext cx="9526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400" b="1" i="1" dirty="0">
              <a:latin typeface="Times New Roman" panose="02020603050405020304" pitchFamily="18" charset="0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xmlns="" id="{1B855F64-EC32-41C0-BD7B-4268A5666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9225" y="5761037"/>
            <a:ext cx="9526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 Bạn nào có thể biết ở Tây Nguyên có thành phố du lịch nào nổi tiếng?</a:t>
            </a:r>
            <a:endParaRPr lang="en-US" altLang="en-US" sz="2400" b="1" i="1">
              <a:latin typeface="Times New Roman" panose="02020603050405020304" pitchFamily="18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xmlns="" id="{6A68FF0E-4650-4A8E-B24C-6F41EF48F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9225" y="3492499"/>
            <a:ext cx="952658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ghềnh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7220" y="0"/>
            <a:ext cx="11109960" cy="849454"/>
          </a:xfrm>
        </p:spPr>
        <p:txBody>
          <a:bodyPr/>
          <a:lstStyle/>
          <a:p>
            <a:r>
              <a:rPr lang="en-US" sz="3400" b="1">
                <a:latin typeface="Times New Roman" pitchFamily="18" charset="0"/>
              </a:rPr>
              <a:t>Một số điểm đến nổi tiếng của Đà Lạt:</a:t>
            </a:r>
            <a:br>
              <a:rPr lang="en-US" sz="3400" b="1">
                <a:latin typeface="Times New Roman" pitchFamily="18" charset="0"/>
              </a:rPr>
            </a:br>
            <a:endParaRPr lang="en-US" sz="3400" b="1">
              <a:latin typeface="Times New Roman" pitchFamily="18" charset="0"/>
            </a:endParaRPr>
          </a:p>
        </p:txBody>
      </p:sp>
      <p:pic>
        <p:nvPicPr>
          <p:cNvPr id="39940" name="Picture 4" descr="huahgufdshfu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617785"/>
            <a:ext cx="4526280" cy="254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 descr="langbia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6460" y="617785"/>
            <a:ext cx="5040630" cy="254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 descr="thung lũng tình yê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" y="3783930"/>
            <a:ext cx="4526280" cy="254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7" descr="gfgh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6460" y="3783930"/>
            <a:ext cx="5143500" cy="2548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925830" y="3243369"/>
            <a:ext cx="3394710" cy="55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249" tIns="55125" rIns="110249" bIns="5512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900" b="1"/>
              <a:t>Hồ Than Thở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6583680" y="3166145"/>
            <a:ext cx="4320540" cy="55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249" tIns="55125" rIns="110249" bIns="5512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900" b="1"/>
              <a:t>Đỉnh Langbiang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822960" y="6255068"/>
            <a:ext cx="3909060" cy="55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249" tIns="55125" rIns="110249" bIns="5512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900" b="1"/>
              <a:t>Thung lũng tình yêu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6377940" y="6332291"/>
            <a:ext cx="4217670" cy="55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249" tIns="55125" rIns="110249" bIns="5512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900" b="1"/>
              <a:t>Thiền viện Trúc Lâm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/>
      <p:bldP spid="39945" grpId="0"/>
      <p:bldP spid="39946" grpId="0"/>
      <p:bldP spid="399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344400" cy="772231"/>
          </a:xfrm>
        </p:spPr>
        <p:txBody>
          <a:bodyPr/>
          <a:lstStyle/>
          <a:p>
            <a:r>
              <a:rPr lang="en-US" sz="3400" b="1">
                <a:latin typeface="Times New Roman" pitchFamily="18" charset="0"/>
              </a:rPr>
              <a:t>Một số khu nghỉ dưỡng,khách sạn,biệt thự của Đà Lạt:</a:t>
            </a:r>
          </a:p>
        </p:txBody>
      </p:sp>
      <p:pic>
        <p:nvPicPr>
          <p:cNvPr id="40964" name="Picture 4" descr="ana mandara vill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610" y="617784"/>
            <a:ext cx="5143500" cy="259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720090" y="3166145"/>
            <a:ext cx="3806190" cy="55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249" tIns="55125" rIns="110249" bIns="5512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900"/>
              <a:t>Ana Mandara Đà Lạt</a:t>
            </a:r>
          </a:p>
        </p:txBody>
      </p:sp>
      <p:pic>
        <p:nvPicPr>
          <p:cNvPr id="40966" name="Picture 6" descr="bluemoon hotel s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5070" y="617784"/>
            <a:ext cx="5452110" cy="262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6686550" y="3243369"/>
            <a:ext cx="4732020" cy="55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249" tIns="55125" rIns="110249" bIns="5512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900"/>
              <a:t>Khách sạn Bluemoon</a:t>
            </a:r>
          </a:p>
        </p:txBody>
      </p:sp>
      <p:pic>
        <p:nvPicPr>
          <p:cNvPr id="40968" name="Picture 8" descr="dalat hill vill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610" y="3706707"/>
            <a:ext cx="5040630" cy="262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514350" y="6255068"/>
            <a:ext cx="4526280" cy="55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249" tIns="55125" rIns="110249" bIns="5512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900"/>
              <a:t>Đà Lạt Hill Villas</a:t>
            </a:r>
          </a:p>
        </p:txBody>
      </p:sp>
      <p:pic>
        <p:nvPicPr>
          <p:cNvPr id="40970" name="Picture 10" descr="hoàng an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75070" y="3706707"/>
            <a:ext cx="5452110" cy="262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6686550" y="6255068"/>
            <a:ext cx="4526280" cy="55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249" tIns="55125" rIns="110249" bIns="5512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900" dirty="0" err="1"/>
              <a:t>Hoàng</a:t>
            </a:r>
            <a:r>
              <a:rPr lang="en-US" sz="2900" dirty="0"/>
              <a:t> Anh Resorts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  <p:bldP spid="40967" grpId="0"/>
      <p:bldP spid="40969" grpId="0"/>
      <p:bldP spid="4097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17220" y="1913251"/>
            <a:ext cx="11109960" cy="758512"/>
          </a:xfrm>
        </p:spPr>
        <p:txBody>
          <a:bodyPr/>
          <a:lstStyle/>
          <a:p>
            <a:pPr algn="l"/>
            <a:r>
              <a:rPr lang="en-US" sz="3200" b="1" u="sng" dirty="0">
                <a:solidFill>
                  <a:srgbClr val="FF0000"/>
                </a:solidFill>
              </a:rPr>
              <a:t>3. </a:t>
            </a:r>
            <a:r>
              <a:rPr lang="en-US" sz="3200" b="1" u="sng" dirty="0" err="1">
                <a:solidFill>
                  <a:srgbClr val="FF0000"/>
                </a:solidFill>
              </a:rPr>
              <a:t>Hoa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quả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và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rau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xanh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Đà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Lạt</a:t>
            </a:r>
            <a:endParaRPr lang="vi-VN" sz="3200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17220" y="2889055"/>
            <a:ext cx="11109960" cy="4929382"/>
          </a:xfrm>
        </p:spPr>
        <p:txBody>
          <a:bodyPr/>
          <a:lstStyle/>
          <a:p>
            <a:r>
              <a:rPr lang="en-US" sz="3600" dirty="0" err="1"/>
              <a:t>Thảo</a:t>
            </a:r>
            <a:r>
              <a:rPr lang="en-US" sz="3600" dirty="0"/>
              <a:t> </a:t>
            </a:r>
            <a:r>
              <a:rPr lang="en-US" sz="3600" dirty="0" err="1"/>
              <a:t>luận</a:t>
            </a:r>
            <a:r>
              <a:rPr lang="en-US" sz="3600" dirty="0"/>
              <a:t> </a:t>
            </a:r>
            <a:r>
              <a:rPr lang="en-US" sz="3600" dirty="0" err="1"/>
              <a:t>theo</a:t>
            </a:r>
            <a:r>
              <a:rPr lang="en-US" sz="3600" dirty="0"/>
              <a:t> </a:t>
            </a:r>
            <a:r>
              <a:rPr lang="en-US" sz="3600" dirty="0" err="1"/>
              <a:t>nhóm</a:t>
            </a:r>
            <a:r>
              <a:rPr lang="en-US" sz="3600" dirty="0"/>
              <a:t> 2 (</a:t>
            </a:r>
            <a:r>
              <a:rPr lang="en-US" sz="3600" dirty="0" err="1"/>
              <a:t>thời</a:t>
            </a:r>
            <a:r>
              <a:rPr lang="en-US" sz="3600" dirty="0"/>
              <a:t> </a:t>
            </a:r>
            <a:r>
              <a:rPr lang="en-US" sz="3600" dirty="0" err="1"/>
              <a:t>gian</a:t>
            </a:r>
            <a:r>
              <a:rPr lang="en-US" sz="3600" dirty="0"/>
              <a:t> 2’)</a:t>
            </a:r>
          </a:p>
          <a:p>
            <a:r>
              <a:rPr lang="en-US" sz="3600" dirty="0"/>
              <a:t>1. Rau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hoa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Đà</a:t>
            </a:r>
            <a:r>
              <a:rPr lang="en-US" sz="3600" dirty="0"/>
              <a:t> </a:t>
            </a:r>
            <a:r>
              <a:rPr lang="en-US" sz="3600" dirty="0" err="1"/>
              <a:t>Lạt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 </a:t>
            </a:r>
            <a:r>
              <a:rPr lang="en-US" sz="3600" dirty="0" err="1"/>
              <a:t>trồng</a:t>
            </a:r>
            <a:r>
              <a:rPr lang="en-US" sz="3600" dirty="0"/>
              <a:t> </a:t>
            </a:r>
            <a:r>
              <a:rPr lang="en-US" sz="3600" dirty="0" err="1"/>
              <a:t>như</a:t>
            </a:r>
            <a:r>
              <a:rPr lang="en-US" sz="3600" dirty="0"/>
              <a:t> </a:t>
            </a:r>
            <a:r>
              <a:rPr lang="en-US" sz="3600" dirty="0" err="1"/>
              <a:t>thế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?</a:t>
            </a:r>
          </a:p>
          <a:p>
            <a:r>
              <a:rPr lang="en-US" sz="3600" dirty="0" err="1"/>
              <a:t>2.Vì</a:t>
            </a:r>
            <a:r>
              <a:rPr lang="en-US" sz="3600" dirty="0"/>
              <a:t> </a:t>
            </a:r>
            <a:r>
              <a:rPr lang="en-US" sz="3600" dirty="0" err="1"/>
              <a:t>sao</a:t>
            </a:r>
            <a:r>
              <a:rPr lang="en-US" sz="3600" dirty="0"/>
              <a:t> </a:t>
            </a:r>
            <a:r>
              <a:rPr lang="en-US" sz="3600" dirty="0" err="1"/>
              <a:t>Đà</a:t>
            </a:r>
            <a:r>
              <a:rPr lang="en-US" sz="3600" dirty="0"/>
              <a:t> </a:t>
            </a:r>
            <a:r>
              <a:rPr lang="en-US" sz="3600" dirty="0" err="1"/>
              <a:t>Lạt</a:t>
            </a:r>
            <a:r>
              <a:rPr lang="en-US" sz="3600" dirty="0"/>
              <a:t> </a:t>
            </a:r>
            <a:r>
              <a:rPr lang="en-US" sz="3600" dirty="0" err="1"/>
              <a:t>thích</a:t>
            </a:r>
            <a:r>
              <a:rPr lang="en-US" sz="3600" dirty="0"/>
              <a:t> </a:t>
            </a:r>
            <a:r>
              <a:rPr lang="en-US" sz="3600" dirty="0" err="1"/>
              <a:t>hợp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việc</a:t>
            </a:r>
            <a:r>
              <a:rPr lang="en-US" sz="3600" dirty="0"/>
              <a:t> </a:t>
            </a:r>
            <a:r>
              <a:rPr lang="en-US" sz="3600" dirty="0" err="1"/>
              <a:t>trồng</a:t>
            </a:r>
            <a:r>
              <a:rPr lang="en-US" sz="3600" dirty="0"/>
              <a:t> </a:t>
            </a:r>
            <a:r>
              <a:rPr lang="en-US" sz="3600" dirty="0" err="1"/>
              <a:t>cây</a:t>
            </a:r>
            <a:r>
              <a:rPr lang="en-US" sz="3600" dirty="0"/>
              <a:t> </a:t>
            </a:r>
            <a:r>
              <a:rPr lang="en-US" sz="3600" dirty="0" err="1"/>
              <a:t>rau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hoa</a:t>
            </a:r>
            <a:r>
              <a:rPr lang="en-US" sz="3600" dirty="0"/>
              <a:t> </a:t>
            </a:r>
            <a:r>
              <a:rPr lang="en-US" sz="3600" dirty="0" err="1"/>
              <a:t>quả</a:t>
            </a:r>
            <a:r>
              <a:rPr lang="en-US" sz="3600" dirty="0"/>
              <a:t> </a:t>
            </a:r>
            <a:r>
              <a:rPr lang="en-US" sz="3600" dirty="0" err="1"/>
              <a:t>xứ</a:t>
            </a:r>
            <a:r>
              <a:rPr lang="en-US" sz="3600" dirty="0"/>
              <a:t> </a:t>
            </a:r>
            <a:r>
              <a:rPr lang="en-US" sz="3600" dirty="0" err="1"/>
              <a:t>lạnh</a:t>
            </a:r>
            <a:r>
              <a:rPr lang="en-US" sz="3600" dirty="0"/>
              <a:t>?</a:t>
            </a:r>
          </a:p>
          <a:p>
            <a:r>
              <a:rPr lang="en-US" sz="3600" dirty="0"/>
              <a:t>3. </a:t>
            </a:r>
            <a:r>
              <a:rPr lang="en-US" sz="3600" dirty="0" err="1"/>
              <a:t>Kể</a:t>
            </a:r>
            <a:r>
              <a:rPr lang="en-US" sz="3600" dirty="0"/>
              <a:t> </a:t>
            </a:r>
            <a:r>
              <a:rPr lang="en-US" sz="3600" dirty="0" err="1"/>
              <a:t>tên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loài</a:t>
            </a:r>
            <a:r>
              <a:rPr lang="en-US" sz="3600" dirty="0"/>
              <a:t> </a:t>
            </a:r>
            <a:r>
              <a:rPr lang="en-US" sz="3600" dirty="0" err="1"/>
              <a:t>hoa</a:t>
            </a:r>
            <a:r>
              <a:rPr lang="en-US" sz="3600" dirty="0"/>
              <a:t>, </a:t>
            </a:r>
            <a:r>
              <a:rPr lang="en-US" sz="3600" dirty="0" err="1"/>
              <a:t>rau</a:t>
            </a:r>
            <a:r>
              <a:rPr lang="en-US" sz="3600" dirty="0"/>
              <a:t>, </a:t>
            </a:r>
            <a:r>
              <a:rPr lang="en-US" sz="3600" dirty="0" err="1"/>
              <a:t>quả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Đà</a:t>
            </a:r>
            <a:r>
              <a:rPr lang="en-US" sz="3600" dirty="0"/>
              <a:t> </a:t>
            </a:r>
            <a:r>
              <a:rPr lang="en-US" sz="3600" dirty="0" err="1"/>
              <a:t>Lạt</a:t>
            </a:r>
            <a:r>
              <a:rPr lang="en-US" sz="3600" dirty="0"/>
              <a:t>?</a:t>
            </a:r>
          </a:p>
          <a:p>
            <a:r>
              <a:rPr lang="en-US" sz="3600" dirty="0"/>
              <a:t>4. </a:t>
            </a:r>
            <a:r>
              <a:rPr lang="en-US" sz="3600" dirty="0" err="1"/>
              <a:t>Hoa</a:t>
            </a:r>
            <a:r>
              <a:rPr lang="en-US" sz="3600" dirty="0"/>
              <a:t> , </a:t>
            </a:r>
            <a:r>
              <a:rPr lang="en-US" sz="3600" dirty="0" err="1"/>
              <a:t>rau</a:t>
            </a:r>
            <a:r>
              <a:rPr lang="en-US" sz="3600" dirty="0"/>
              <a:t>, </a:t>
            </a:r>
            <a:r>
              <a:rPr lang="en-US" sz="3600" dirty="0" err="1"/>
              <a:t>quả</a:t>
            </a:r>
            <a:r>
              <a:rPr lang="en-US" sz="3600" dirty="0"/>
              <a:t> ở </a:t>
            </a:r>
            <a:r>
              <a:rPr lang="en-US" sz="3600" dirty="0" err="1"/>
              <a:t>Đà</a:t>
            </a:r>
            <a:r>
              <a:rPr lang="en-US" sz="3600" dirty="0"/>
              <a:t> </a:t>
            </a:r>
            <a:r>
              <a:rPr lang="en-US" sz="3600" dirty="0" err="1"/>
              <a:t>Lạt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giá</a:t>
            </a:r>
            <a:r>
              <a:rPr lang="en-US" sz="3600" dirty="0"/>
              <a:t> </a:t>
            </a:r>
            <a:r>
              <a:rPr lang="en-US" sz="3600" dirty="0" err="1"/>
              <a:t>trị</a:t>
            </a:r>
            <a:r>
              <a:rPr lang="en-US" sz="3600" dirty="0"/>
              <a:t> </a:t>
            </a:r>
            <a:r>
              <a:rPr lang="en-US" sz="3600" dirty="0" err="1"/>
              <a:t>như</a:t>
            </a:r>
            <a:r>
              <a:rPr lang="en-US" sz="3600" dirty="0"/>
              <a:t> </a:t>
            </a:r>
            <a:r>
              <a:rPr lang="en-US" sz="3600" dirty="0" err="1"/>
              <a:t>thế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?</a:t>
            </a:r>
            <a:endParaRPr lang="vi-VN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6779955-DA4F-42A9-A793-8FEE7B5DED53}"/>
              </a:ext>
            </a:extLst>
          </p:cNvPr>
          <p:cNvSpPr/>
          <p:nvPr/>
        </p:nvSpPr>
        <p:spPr>
          <a:xfrm>
            <a:off x="742950" y="50382"/>
            <a:ext cx="109918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       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Thứ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sáu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ngày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8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tháng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11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năm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2019</a:t>
            </a:r>
          </a:p>
          <a:p>
            <a:r>
              <a:rPr lang="en-US" sz="4000" b="1" u="sng" dirty="0" err="1">
                <a:solidFill>
                  <a:srgbClr val="0000CC"/>
                </a:solidFill>
                <a:cs typeface="Times New Roman" pitchFamily="18" charset="0"/>
              </a:rPr>
              <a:t>Tuần</a:t>
            </a:r>
            <a:r>
              <a:rPr lang="en-US" sz="4000" b="1" u="sng" dirty="0">
                <a:solidFill>
                  <a:srgbClr val="0000CC"/>
                </a:solidFill>
                <a:cs typeface="Times New Roman" pitchFamily="18" charset="0"/>
              </a:rPr>
              <a:t> 10: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           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Địa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lí</a:t>
            </a:r>
            <a:endParaRPr lang="en-US" sz="4000" b="1" dirty="0">
              <a:solidFill>
                <a:srgbClr val="0000CC"/>
              </a:solidFill>
              <a:cs typeface="Times New Roman" pitchFamily="18" charset="0"/>
            </a:endParaRPr>
          </a:p>
          <a:p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10:   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Thành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phố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Đà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Lạt</a:t>
            </a:r>
            <a:endParaRPr lang="en-US" sz="4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785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17220" y="1493837"/>
            <a:ext cx="11109960" cy="758512"/>
          </a:xfrm>
        </p:spPr>
        <p:txBody>
          <a:bodyPr/>
          <a:lstStyle/>
          <a:p>
            <a:pPr algn="l"/>
            <a:r>
              <a:rPr lang="en-US" sz="3200" b="1" u="sng" dirty="0">
                <a:solidFill>
                  <a:srgbClr val="FF0000"/>
                </a:solidFill>
              </a:rPr>
              <a:t>3. </a:t>
            </a:r>
            <a:r>
              <a:rPr lang="en-US" sz="3200" b="1" u="sng" dirty="0" err="1">
                <a:solidFill>
                  <a:srgbClr val="FF0000"/>
                </a:solidFill>
              </a:rPr>
              <a:t>Hoa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quả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và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rau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xanh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Đà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Lạt</a:t>
            </a:r>
            <a:endParaRPr lang="vi-VN" sz="3200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17220" y="2179637"/>
            <a:ext cx="11109960" cy="5018087"/>
          </a:xfrm>
        </p:spPr>
        <p:txBody>
          <a:bodyPr/>
          <a:lstStyle/>
          <a:p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Rau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 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Lạt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2.Vì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Lạt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mẻ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ltrồng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Lạt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Lan ,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lay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dâu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súp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Lạt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Lan ,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lay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dâu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súp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6779955-DA4F-42A9-A793-8FEE7B5DED53}"/>
              </a:ext>
            </a:extLst>
          </p:cNvPr>
          <p:cNvSpPr/>
          <p:nvPr/>
        </p:nvSpPr>
        <p:spPr>
          <a:xfrm>
            <a:off x="742950" y="50382"/>
            <a:ext cx="109918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  <a:cs typeface="Times New Roman" pitchFamily="18" charset="0"/>
              </a:rPr>
              <a:t>         </a:t>
            </a:r>
            <a:r>
              <a:rPr lang="en-US" sz="3200" b="1" dirty="0" err="1">
                <a:solidFill>
                  <a:srgbClr val="0000CC"/>
                </a:solidFill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0000CC"/>
                </a:solidFill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00CC"/>
                </a:solidFill>
                <a:cs typeface="Times New Roman" pitchFamily="18" charset="0"/>
              </a:rPr>
              <a:t>sáu</a:t>
            </a:r>
            <a:r>
              <a:rPr lang="en-US" sz="32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00CC"/>
                </a:solidFill>
                <a:cs typeface="Times New Roman" pitchFamily="18" charset="0"/>
              </a:rPr>
              <a:t> 8 </a:t>
            </a:r>
            <a:r>
              <a:rPr lang="en-US" sz="3200" b="1" dirty="0" err="1">
                <a:solidFill>
                  <a:srgbClr val="0000CC"/>
                </a:solidFill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0000CC"/>
                </a:solidFill>
                <a:cs typeface="Times New Roman" pitchFamily="18" charset="0"/>
              </a:rPr>
              <a:t> 11 </a:t>
            </a:r>
            <a:r>
              <a:rPr lang="en-US" sz="3200" b="1" dirty="0" err="1">
                <a:solidFill>
                  <a:srgbClr val="0000CC"/>
                </a:solidFill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0000CC"/>
                </a:solidFill>
                <a:cs typeface="Times New Roman" pitchFamily="18" charset="0"/>
              </a:rPr>
              <a:t> 2019</a:t>
            </a:r>
          </a:p>
          <a:p>
            <a:r>
              <a:rPr lang="en-US" sz="3200" b="1" dirty="0">
                <a:solidFill>
                  <a:srgbClr val="0000CC"/>
                </a:solidFill>
                <a:cs typeface="Times New Roman" pitchFamily="18" charset="0"/>
              </a:rPr>
              <a:t>           </a:t>
            </a:r>
            <a:r>
              <a:rPr lang="en-US" sz="3200" b="1" u="sng" dirty="0" err="1">
                <a:solidFill>
                  <a:srgbClr val="0000CC"/>
                </a:solidFill>
                <a:cs typeface="Times New Roman" pitchFamily="18" charset="0"/>
              </a:rPr>
              <a:t>Tuần</a:t>
            </a:r>
            <a:r>
              <a:rPr lang="en-US" sz="3200" b="1" u="sng" dirty="0">
                <a:solidFill>
                  <a:srgbClr val="0000CC"/>
                </a:solidFill>
                <a:cs typeface="Times New Roman" pitchFamily="18" charset="0"/>
              </a:rPr>
              <a:t> 10:</a:t>
            </a:r>
            <a:r>
              <a:rPr lang="en-US" sz="3200" b="1" dirty="0">
                <a:solidFill>
                  <a:srgbClr val="0000CC"/>
                </a:solidFill>
                <a:cs typeface="Times New Roman" pitchFamily="18" charset="0"/>
              </a:rPr>
              <a:t>             </a:t>
            </a:r>
            <a:r>
              <a:rPr lang="en-US" sz="3200" b="1" dirty="0" err="1">
                <a:solidFill>
                  <a:srgbClr val="0000CC"/>
                </a:solidFill>
                <a:cs typeface="Times New Roman" pitchFamily="18" charset="0"/>
              </a:rPr>
              <a:t>Địa</a:t>
            </a:r>
            <a:r>
              <a:rPr lang="en-US" sz="32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cs typeface="Times New Roman" pitchFamily="18" charset="0"/>
              </a:rPr>
              <a:t>lí</a:t>
            </a:r>
            <a:endParaRPr lang="en-US" sz="3200" b="1" dirty="0">
              <a:solidFill>
                <a:srgbClr val="0000CC"/>
              </a:solidFill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0000CC"/>
                </a:solidFill>
                <a:cs typeface="Times New Roman" pitchFamily="18" charset="0"/>
              </a:rPr>
              <a:t>           </a:t>
            </a:r>
            <a:r>
              <a:rPr lang="en-US" sz="3200" b="1" dirty="0" err="1">
                <a:solidFill>
                  <a:srgbClr val="0000CC"/>
                </a:solidFill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0000CC"/>
                </a:solidFill>
                <a:cs typeface="Times New Roman" pitchFamily="18" charset="0"/>
              </a:rPr>
              <a:t> 10:    </a:t>
            </a:r>
            <a:r>
              <a:rPr lang="en-US" sz="3200" b="1" dirty="0" err="1">
                <a:solidFill>
                  <a:srgbClr val="0000CC"/>
                </a:solidFill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cs typeface="Times New Roman" pitchFamily="18" charset="0"/>
              </a:rPr>
              <a:t>phố</a:t>
            </a:r>
            <a:r>
              <a:rPr lang="en-US" sz="32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cs typeface="Times New Roman" pitchFamily="18" charset="0"/>
              </a:rPr>
              <a:t>Đà</a:t>
            </a:r>
            <a:r>
              <a:rPr lang="en-US" sz="32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cs typeface="Times New Roman" pitchFamily="18" charset="0"/>
              </a:rPr>
              <a:t>Lạt</a:t>
            </a:r>
            <a:endParaRPr lang="en-US" sz="32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036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7BE43E-F3F6-4A0C-B6B4-906108099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" y="3800474"/>
            <a:ext cx="11109960" cy="1731963"/>
          </a:xfrm>
        </p:spPr>
        <p:txBody>
          <a:bodyPr/>
          <a:lstStyle/>
          <a:p>
            <a:r>
              <a:rPr lang="en-US" sz="3200" dirty="0" err="1">
                <a:cs typeface="Arial" pitchFamily="34" charset="0"/>
              </a:rPr>
              <a:t>Đà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Lạt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có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nhiều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loại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rau</a:t>
            </a:r>
            <a:r>
              <a:rPr lang="en-US" sz="3200" dirty="0">
                <a:cs typeface="Arial" pitchFamily="34" charset="0"/>
              </a:rPr>
              <a:t>, </a:t>
            </a:r>
            <a:r>
              <a:rPr lang="en-US" sz="3200" dirty="0" err="1">
                <a:cs typeface="Arial" pitchFamily="34" charset="0"/>
              </a:rPr>
              <a:t>quả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xứ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lạnh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như</a:t>
            </a:r>
            <a:r>
              <a:rPr lang="en-US" sz="3200" dirty="0">
                <a:cs typeface="Arial" pitchFamily="34" charset="0"/>
              </a:rPr>
              <a:t>: </a:t>
            </a:r>
            <a:r>
              <a:rPr lang="en-US" sz="3200" dirty="0" err="1">
                <a:cs typeface="Arial" pitchFamily="34" charset="0"/>
              </a:rPr>
              <a:t>Bắp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cải</a:t>
            </a:r>
            <a:r>
              <a:rPr lang="en-US" sz="3200" dirty="0">
                <a:cs typeface="Arial" pitchFamily="34" charset="0"/>
              </a:rPr>
              <a:t>, </a:t>
            </a:r>
            <a:r>
              <a:rPr lang="en-US" sz="3200" dirty="0" err="1">
                <a:cs typeface="Arial" pitchFamily="34" charset="0"/>
              </a:rPr>
              <a:t>súp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lơ</a:t>
            </a:r>
            <a:r>
              <a:rPr lang="en-US" sz="3200" dirty="0">
                <a:cs typeface="Arial" pitchFamily="34" charset="0"/>
              </a:rPr>
              <a:t>, </a:t>
            </a:r>
            <a:r>
              <a:rPr lang="en-US" sz="3200" dirty="0" err="1">
                <a:cs typeface="Arial" pitchFamily="34" charset="0"/>
              </a:rPr>
              <a:t>dâu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tây</a:t>
            </a:r>
            <a:r>
              <a:rPr lang="en-US" sz="3200" dirty="0">
                <a:cs typeface="Arial" pitchFamily="34" charset="0"/>
              </a:rPr>
              <a:t>, </a:t>
            </a:r>
            <a:r>
              <a:rPr lang="en-US" sz="3200" dirty="0" err="1">
                <a:cs typeface="Arial" pitchFamily="34" charset="0"/>
              </a:rPr>
              <a:t>cà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chua</a:t>
            </a:r>
            <a:r>
              <a:rPr lang="en-US" sz="3200" dirty="0">
                <a:cs typeface="Arial" pitchFamily="34" charset="0"/>
              </a:rPr>
              <a:t>, </a:t>
            </a:r>
            <a:r>
              <a:rPr lang="en-US" sz="3200" dirty="0" err="1">
                <a:cs typeface="Arial" pitchFamily="34" charset="0"/>
              </a:rPr>
              <a:t>đào</a:t>
            </a:r>
            <a:r>
              <a:rPr lang="en-US" sz="3200" dirty="0">
                <a:cs typeface="Arial" pitchFamily="34" charset="0"/>
              </a:rPr>
              <a:t>…Rau </a:t>
            </a:r>
            <a:r>
              <a:rPr lang="en-US" sz="3200" dirty="0" err="1">
                <a:cs typeface="Arial" pitchFamily="34" charset="0"/>
              </a:rPr>
              <a:t>được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trồng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với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diện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tích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lớn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và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chở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đi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cung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cấp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cho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nhiều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nơi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trên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cả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nước</a:t>
            </a:r>
            <a:r>
              <a:rPr lang="en-US" sz="3200" dirty="0">
                <a:cs typeface="Arial" pitchFamily="34" charset="0"/>
              </a:rPr>
              <a:t>.</a:t>
            </a:r>
          </a:p>
          <a:p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6DB146A-065D-465B-A57E-526D1BFC8486}"/>
              </a:ext>
            </a:extLst>
          </p:cNvPr>
          <p:cNvSpPr/>
          <p:nvPr/>
        </p:nvSpPr>
        <p:spPr>
          <a:xfrm>
            <a:off x="640488" y="46037"/>
            <a:ext cx="11153914" cy="1778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cs typeface="Times New Roman" pitchFamily="18" charset="0"/>
              </a:rPr>
              <a:t>         </a:t>
            </a:r>
            <a:r>
              <a:rPr lang="en-US" sz="3600" b="1" dirty="0" err="1">
                <a:solidFill>
                  <a:srgbClr val="0000CC"/>
                </a:solidFill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0000CC"/>
                </a:solidFill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0000CC"/>
                </a:solidFill>
                <a:cs typeface="Times New Roman" pitchFamily="18" charset="0"/>
              </a:rPr>
              <a:t>sáu</a:t>
            </a:r>
            <a:r>
              <a:rPr lang="en-US" sz="36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0000CC"/>
                </a:solidFill>
                <a:cs typeface="Times New Roman" pitchFamily="18" charset="0"/>
              </a:rPr>
              <a:t> 8 </a:t>
            </a:r>
            <a:r>
              <a:rPr lang="en-US" sz="3600" b="1" dirty="0" err="1">
                <a:solidFill>
                  <a:srgbClr val="0000CC"/>
                </a:solidFill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0000CC"/>
                </a:solidFill>
                <a:cs typeface="Times New Roman" pitchFamily="18" charset="0"/>
              </a:rPr>
              <a:t> 11 </a:t>
            </a:r>
            <a:r>
              <a:rPr lang="en-US" sz="3600" b="1" dirty="0" err="1">
                <a:solidFill>
                  <a:srgbClr val="0000CC"/>
                </a:solidFill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0000CC"/>
                </a:solidFill>
                <a:cs typeface="Times New Roman" pitchFamily="18" charset="0"/>
              </a:rPr>
              <a:t> 2019</a:t>
            </a:r>
          </a:p>
          <a:p>
            <a:r>
              <a:rPr lang="en-US" sz="3600" b="1" dirty="0">
                <a:solidFill>
                  <a:srgbClr val="0000CC"/>
                </a:solidFill>
                <a:cs typeface="Times New Roman" pitchFamily="18" charset="0"/>
              </a:rPr>
              <a:t>   </a:t>
            </a:r>
            <a:r>
              <a:rPr lang="en-US" sz="3600" b="1" u="sng" dirty="0" err="1">
                <a:solidFill>
                  <a:srgbClr val="0000CC"/>
                </a:solidFill>
                <a:cs typeface="Times New Roman" pitchFamily="18" charset="0"/>
              </a:rPr>
              <a:t>Tuần</a:t>
            </a:r>
            <a:r>
              <a:rPr lang="en-US" sz="3600" b="1" u="sng" dirty="0">
                <a:solidFill>
                  <a:srgbClr val="0000CC"/>
                </a:solidFill>
                <a:cs typeface="Times New Roman" pitchFamily="18" charset="0"/>
              </a:rPr>
              <a:t> 10:</a:t>
            </a:r>
            <a:r>
              <a:rPr lang="en-US" sz="3600" b="1" dirty="0">
                <a:solidFill>
                  <a:srgbClr val="0000CC"/>
                </a:solidFill>
                <a:cs typeface="Times New Roman" pitchFamily="18" charset="0"/>
              </a:rPr>
              <a:t>             </a:t>
            </a:r>
            <a:r>
              <a:rPr lang="en-US" sz="3600" b="1" dirty="0" err="1">
                <a:solidFill>
                  <a:srgbClr val="0000CC"/>
                </a:solidFill>
                <a:cs typeface="Times New Roman" pitchFamily="18" charset="0"/>
              </a:rPr>
              <a:t>Địa</a:t>
            </a:r>
            <a:r>
              <a:rPr lang="en-US" sz="36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cs typeface="Times New Roman" pitchFamily="18" charset="0"/>
              </a:rPr>
              <a:t>lí</a:t>
            </a:r>
            <a:endParaRPr lang="en-US" sz="3600" b="1" dirty="0">
              <a:solidFill>
                <a:srgbClr val="0000CC"/>
              </a:solidFill>
              <a:cs typeface="Times New Roman" pitchFamily="18" charset="0"/>
            </a:endParaRPr>
          </a:p>
          <a:p>
            <a:r>
              <a:rPr lang="en-US" sz="3600" b="1" dirty="0">
                <a:solidFill>
                  <a:srgbClr val="0000CC"/>
                </a:solidFill>
                <a:cs typeface="Times New Roman" pitchFamily="18" charset="0"/>
              </a:rPr>
              <a:t>   </a:t>
            </a:r>
            <a:r>
              <a:rPr lang="en-US" sz="3600" b="1" dirty="0" err="1">
                <a:solidFill>
                  <a:srgbClr val="0000CC"/>
                </a:solidFill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0000CC"/>
                </a:solidFill>
                <a:cs typeface="Times New Roman" pitchFamily="18" charset="0"/>
              </a:rPr>
              <a:t> 10:        </a:t>
            </a:r>
            <a:r>
              <a:rPr lang="en-US" sz="3600" b="1" dirty="0" err="1">
                <a:solidFill>
                  <a:srgbClr val="0000CC"/>
                </a:solidFill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cs typeface="Times New Roman" pitchFamily="18" charset="0"/>
              </a:rPr>
              <a:t>phố</a:t>
            </a:r>
            <a:r>
              <a:rPr lang="en-US" sz="36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cs typeface="Times New Roman" pitchFamily="18" charset="0"/>
              </a:rPr>
              <a:t>Đà</a:t>
            </a:r>
            <a:r>
              <a:rPr lang="en-US" sz="36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cs typeface="Times New Roman" pitchFamily="18" charset="0"/>
              </a:rPr>
              <a:t>Lạt</a:t>
            </a:r>
            <a:endParaRPr lang="en-US" sz="36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3C4CA354-B6FB-4607-9977-B1D5735F4BDC}"/>
              </a:ext>
            </a:extLst>
          </p:cNvPr>
          <p:cNvSpPr txBox="1">
            <a:spLocks/>
          </p:cNvSpPr>
          <p:nvPr/>
        </p:nvSpPr>
        <p:spPr bwMode="auto">
          <a:xfrm>
            <a:off x="557213" y="1878325"/>
            <a:ext cx="11229974" cy="75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0249" tIns="55125" rIns="110249" bIns="5512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2"/>
                </a:solidFill>
                <a:latin typeface="Arial" charset="0"/>
              </a:defRPr>
            </a:lvl5pPr>
            <a:lvl6pPr marL="551246" algn="ctr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2"/>
                </a:solidFill>
                <a:latin typeface="Arial" charset="0"/>
              </a:defRPr>
            </a:lvl6pPr>
            <a:lvl7pPr marL="1102492" algn="ctr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2"/>
                </a:solidFill>
                <a:latin typeface="Arial" charset="0"/>
              </a:defRPr>
            </a:lvl7pPr>
            <a:lvl8pPr marL="1653738" algn="ctr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2"/>
                </a:solidFill>
                <a:latin typeface="Arial" charset="0"/>
              </a:defRPr>
            </a:lvl8pPr>
            <a:lvl9pPr marL="2204984" algn="ctr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200" b="1" u="sng" kern="0" dirty="0">
                <a:solidFill>
                  <a:srgbClr val="FF0000"/>
                </a:solidFill>
              </a:rPr>
              <a:t>3. </a:t>
            </a:r>
            <a:r>
              <a:rPr lang="en-US" sz="3200" b="1" u="sng" kern="0" dirty="0" err="1">
                <a:solidFill>
                  <a:srgbClr val="FF0000"/>
                </a:solidFill>
              </a:rPr>
              <a:t>Hoa</a:t>
            </a:r>
            <a:r>
              <a:rPr lang="en-US" sz="3200" b="1" u="sng" kern="0" dirty="0">
                <a:solidFill>
                  <a:srgbClr val="FF0000"/>
                </a:solidFill>
              </a:rPr>
              <a:t> </a:t>
            </a:r>
            <a:r>
              <a:rPr lang="en-US" sz="3200" b="1" u="sng" kern="0" dirty="0" err="1">
                <a:solidFill>
                  <a:srgbClr val="FF0000"/>
                </a:solidFill>
              </a:rPr>
              <a:t>quả</a:t>
            </a:r>
            <a:r>
              <a:rPr lang="en-US" sz="3200" b="1" u="sng" kern="0" dirty="0">
                <a:solidFill>
                  <a:srgbClr val="FF0000"/>
                </a:solidFill>
              </a:rPr>
              <a:t> </a:t>
            </a:r>
            <a:r>
              <a:rPr lang="en-US" sz="3200" b="1" u="sng" kern="0" dirty="0" err="1">
                <a:solidFill>
                  <a:srgbClr val="FF0000"/>
                </a:solidFill>
              </a:rPr>
              <a:t>và</a:t>
            </a:r>
            <a:r>
              <a:rPr lang="en-US" sz="3200" b="1" u="sng" kern="0" dirty="0">
                <a:solidFill>
                  <a:srgbClr val="FF0000"/>
                </a:solidFill>
              </a:rPr>
              <a:t> </a:t>
            </a:r>
            <a:r>
              <a:rPr lang="en-US" sz="3200" b="1" u="sng" kern="0" dirty="0" err="1">
                <a:solidFill>
                  <a:srgbClr val="FF0000"/>
                </a:solidFill>
              </a:rPr>
              <a:t>rau</a:t>
            </a:r>
            <a:r>
              <a:rPr lang="en-US" sz="3200" b="1" u="sng" kern="0" dirty="0">
                <a:solidFill>
                  <a:srgbClr val="FF0000"/>
                </a:solidFill>
              </a:rPr>
              <a:t> </a:t>
            </a:r>
            <a:r>
              <a:rPr lang="en-US" sz="3200" b="1" u="sng" kern="0" dirty="0" err="1">
                <a:solidFill>
                  <a:srgbClr val="FF0000"/>
                </a:solidFill>
              </a:rPr>
              <a:t>xanh</a:t>
            </a:r>
            <a:r>
              <a:rPr lang="en-US" sz="3200" b="1" u="sng" kern="0" dirty="0">
                <a:solidFill>
                  <a:srgbClr val="FF0000"/>
                </a:solidFill>
              </a:rPr>
              <a:t> </a:t>
            </a:r>
            <a:r>
              <a:rPr lang="en-US" sz="3200" b="1" u="sng" kern="0" dirty="0" err="1">
                <a:solidFill>
                  <a:srgbClr val="FF0000"/>
                </a:solidFill>
              </a:rPr>
              <a:t>Đà</a:t>
            </a:r>
            <a:r>
              <a:rPr lang="en-US" sz="3200" b="1" u="sng" kern="0" dirty="0">
                <a:solidFill>
                  <a:srgbClr val="FF0000"/>
                </a:solidFill>
              </a:rPr>
              <a:t> </a:t>
            </a:r>
            <a:r>
              <a:rPr lang="en-US" sz="3200" b="1" u="sng" kern="0" dirty="0" err="1">
                <a:solidFill>
                  <a:srgbClr val="FF0000"/>
                </a:solidFill>
              </a:rPr>
              <a:t>Lạt</a:t>
            </a:r>
            <a:endParaRPr lang="vi-VN" sz="3200" kern="0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FA2B0BB-6D3D-4F8B-B2AA-F6A8251D9F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1570" y="2959099"/>
            <a:ext cx="4114800" cy="363538"/>
          </a:xfrm>
        </p:spPr>
        <p:txBody>
          <a:bodyPr/>
          <a:lstStyle/>
          <a:p>
            <a:pPr eaLnBrk="1" hangingPunct="1"/>
            <a:r>
              <a:rPr lang="en-US" sz="3500" b="1" u="sng" dirty="0">
                <a:solidFill>
                  <a:schemeClr val="accent2"/>
                </a:solidFill>
                <a:latin typeface="Times New Roman" pitchFamily="18" charset="0"/>
              </a:rPr>
              <a:t>Rau </a:t>
            </a:r>
            <a:r>
              <a:rPr lang="en-US" sz="3500" b="1" u="sng" dirty="0" err="1">
                <a:solidFill>
                  <a:schemeClr val="accent2"/>
                </a:solidFill>
                <a:latin typeface="Times New Roman" pitchFamily="18" charset="0"/>
              </a:rPr>
              <a:t>và</a:t>
            </a:r>
            <a:r>
              <a:rPr lang="en-US" sz="3500" b="1" u="sng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500" b="1" u="sng" dirty="0" err="1">
                <a:solidFill>
                  <a:schemeClr val="accent2"/>
                </a:solidFill>
                <a:latin typeface="Times New Roman" pitchFamily="18" charset="0"/>
              </a:rPr>
              <a:t>quả</a:t>
            </a:r>
            <a:r>
              <a:rPr lang="en-US" sz="3500" b="1" u="sng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500" b="1" u="sng" dirty="0" err="1">
                <a:solidFill>
                  <a:schemeClr val="accent2"/>
                </a:solidFill>
                <a:latin typeface="Times New Roman" pitchFamily="18" charset="0"/>
              </a:rPr>
              <a:t>Đà</a:t>
            </a:r>
            <a:r>
              <a:rPr lang="en-US" sz="3500" b="1" u="sng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500" b="1" u="sng" dirty="0" err="1">
                <a:solidFill>
                  <a:schemeClr val="accent2"/>
                </a:solidFill>
                <a:latin typeface="Times New Roman" pitchFamily="18" charset="0"/>
              </a:rPr>
              <a:t>Lạt</a:t>
            </a:r>
            <a:r>
              <a:rPr lang="en-US" sz="3500" b="1" dirty="0">
                <a:solidFill>
                  <a:schemeClr val="accent2"/>
                </a:solidFill>
                <a:latin typeface="Times New Roman" pitchFamily="18" charset="0"/>
              </a:rPr>
              <a:t>:</a:t>
            </a:r>
            <a:endParaRPr lang="en-US" sz="35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51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DSC00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" y="3088922"/>
            <a:ext cx="6172200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 descr="rausach2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5400" y="0"/>
            <a:ext cx="3043238" cy="301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Rectangle 6"/>
          <p:cNvSpPr>
            <a:spLocks noGrp="1" noChangeArrowheads="1"/>
          </p:cNvSpPr>
          <p:nvPr>
            <p:ph type="title"/>
          </p:nvPr>
        </p:nvSpPr>
        <p:spPr>
          <a:xfrm>
            <a:off x="1131570" y="122237"/>
            <a:ext cx="4114800" cy="344699"/>
          </a:xfrm>
        </p:spPr>
        <p:txBody>
          <a:bodyPr/>
          <a:lstStyle/>
          <a:p>
            <a:pPr eaLnBrk="1" hangingPunct="1"/>
            <a:r>
              <a:rPr lang="en-US" sz="3500" b="1" u="sng" dirty="0">
                <a:solidFill>
                  <a:schemeClr val="accent2"/>
                </a:solidFill>
                <a:latin typeface="Times New Roman" pitchFamily="18" charset="0"/>
              </a:rPr>
              <a:t>Rau </a:t>
            </a:r>
            <a:r>
              <a:rPr lang="en-US" sz="3500" b="1" u="sng" dirty="0" err="1">
                <a:solidFill>
                  <a:schemeClr val="accent2"/>
                </a:solidFill>
                <a:latin typeface="Times New Roman" pitchFamily="18" charset="0"/>
              </a:rPr>
              <a:t>và</a:t>
            </a:r>
            <a:r>
              <a:rPr lang="en-US" sz="3500" b="1" u="sng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500" b="1" u="sng" dirty="0" err="1">
                <a:solidFill>
                  <a:schemeClr val="accent2"/>
                </a:solidFill>
                <a:latin typeface="Times New Roman" pitchFamily="18" charset="0"/>
              </a:rPr>
              <a:t>quả</a:t>
            </a:r>
            <a:r>
              <a:rPr lang="en-US" sz="3500" b="1" u="sng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500" b="1" u="sng" dirty="0" err="1">
                <a:solidFill>
                  <a:schemeClr val="accent2"/>
                </a:solidFill>
                <a:latin typeface="Times New Roman" pitchFamily="18" charset="0"/>
              </a:rPr>
              <a:t>Đà</a:t>
            </a:r>
            <a:r>
              <a:rPr lang="en-US" sz="3500" b="1" u="sng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500" b="1" u="sng" dirty="0" err="1">
                <a:solidFill>
                  <a:schemeClr val="accent2"/>
                </a:solidFill>
                <a:latin typeface="Times New Roman" pitchFamily="18" charset="0"/>
              </a:rPr>
              <a:t>Lạt</a:t>
            </a:r>
            <a:r>
              <a:rPr lang="en-US" sz="3500" b="1" dirty="0">
                <a:solidFill>
                  <a:schemeClr val="accent2"/>
                </a:solidFill>
                <a:latin typeface="Times New Roman" pitchFamily="18" charset="0"/>
              </a:rPr>
              <a:t>:</a:t>
            </a:r>
            <a:endParaRPr lang="en-US" sz="35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23558" name="Picture 8" descr="c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30881" cy="193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Kết quả hình ảnh cho rau quả đà lạt">
            <a:extLst>
              <a:ext uri="{FF2B5EF4-FFF2-40B4-BE49-F238E27FC236}">
                <a16:creationId xmlns:a16="http://schemas.microsoft.com/office/drawing/2014/main" xmlns="" id="{B1B31E2B-65FC-4A7D-BEBE-D9D95E739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363912"/>
            <a:ext cx="4724400" cy="301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ết quả hình ảnh cho rau quả đà lạt">
            <a:extLst>
              <a:ext uri="{FF2B5EF4-FFF2-40B4-BE49-F238E27FC236}">
                <a16:creationId xmlns:a16="http://schemas.microsoft.com/office/drawing/2014/main" xmlns="" id="{641AF401-4875-4E58-B850-D48A057EB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731837"/>
            <a:ext cx="5662762" cy="270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17">
            <a:extLst>
              <a:ext uri="{FF2B5EF4-FFF2-40B4-BE49-F238E27FC236}">
                <a16:creationId xmlns:a16="http://schemas.microsoft.com/office/drawing/2014/main" xmlns="" id="{F8FEBD7A-9D7A-4D20-AB73-AEE2EB65FB2F}"/>
              </a:ext>
            </a:extLst>
          </p:cNvPr>
          <p:cNvGrpSpPr>
            <a:grpSpLocks/>
          </p:cNvGrpSpPr>
          <p:nvPr/>
        </p:nvGrpSpPr>
        <p:grpSpPr bwMode="auto">
          <a:xfrm>
            <a:off x="154432" y="3154884"/>
            <a:ext cx="3616613" cy="3111446"/>
            <a:chOff x="309" y="3133"/>
            <a:chExt cx="1431" cy="2015"/>
          </a:xfrm>
        </p:grpSpPr>
        <p:pic>
          <p:nvPicPr>
            <p:cNvPr id="64526" name="Picture 16" descr="ot">
              <a:extLst>
                <a:ext uri="{FF2B5EF4-FFF2-40B4-BE49-F238E27FC236}">
                  <a16:creationId xmlns:a16="http://schemas.microsoft.com/office/drawing/2014/main" xmlns="" id="{58ABBA54-3618-49B4-AE9B-A28FD48282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9" y="3133"/>
              <a:ext cx="1431" cy="11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4527" name="Picture 13" descr="Ot-do-Da-Lat-">
              <a:extLst>
                <a:ext uri="{FF2B5EF4-FFF2-40B4-BE49-F238E27FC236}">
                  <a16:creationId xmlns:a16="http://schemas.microsoft.com/office/drawing/2014/main" xmlns="" id="{7F58D413-C789-4ED8-A259-A5CB87D9A9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8" y="3948"/>
              <a:ext cx="1202" cy="1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67587" name="Picture 12" descr="Dau tay Da Lat">
            <a:extLst>
              <a:ext uri="{FF2B5EF4-FFF2-40B4-BE49-F238E27FC236}">
                <a16:creationId xmlns:a16="http://schemas.microsoft.com/office/drawing/2014/main" xmlns="" id="{B949118A-E35D-45BE-BA14-109327E46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1046" y="3188669"/>
            <a:ext cx="3787147" cy="28476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4516" name="Picture 10" descr="Ca_chua Da Lat">
            <a:extLst>
              <a:ext uri="{FF2B5EF4-FFF2-40B4-BE49-F238E27FC236}">
                <a16:creationId xmlns:a16="http://schemas.microsoft.com/office/drawing/2014/main" xmlns="" id="{5C2959F2-E589-4B6D-AD2B-EC5482E08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35582" y="80440"/>
            <a:ext cx="3293791" cy="21622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D0E5C3A-8A93-4A50-828B-37CC1A9D9346}"/>
              </a:ext>
            </a:extLst>
          </p:cNvPr>
          <p:cNvSpPr/>
          <p:nvPr/>
        </p:nvSpPr>
        <p:spPr>
          <a:xfrm>
            <a:off x="989407" y="6266329"/>
            <a:ext cx="1946665" cy="386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4054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Ớt</a:t>
            </a:r>
            <a:endParaRPr lang="en-US" sz="4054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2F51F13-F94C-4F7C-8223-9021AF2372B5}"/>
              </a:ext>
            </a:extLst>
          </p:cNvPr>
          <p:cNvSpPr/>
          <p:nvPr/>
        </p:nvSpPr>
        <p:spPr>
          <a:xfrm>
            <a:off x="4961568" y="6266329"/>
            <a:ext cx="3737275" cy="386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4054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4054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4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4054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7CD26F4-B53B-4A83-A77F-FF82691BB42B}"/>
              </a:ext>
            </a:extLst>
          </p:cNvPr>
          <p:cNvSpPr/>
          <p:nvPr/>
        </p:nvSpPr>
        <p:spPr>
          <a:xfrm>
            <a:off x="8808242" y="2461485"/>
            <a:ext cx="3143622" cy="386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48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648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48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endParaRPr lang="en-US" sz="3648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20" name="Picture 2" descr="Kết quả hình ảnh cho bap cai tim">
            <a:extLst>
              <a:ext uri="{FF2B5EF4-FFF2-40B4-BE49-F238E27FC236}">
                <a16:creationId xmlns:a16="http://schemas.microsoft.com/office/drawing/2014/main" xmlns="" id="{7E060930-2C66-40A4-971F-5C78D2F21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25" y="80441"/>
            <a:ext cx="3718954" cy="2482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4521" name="Picture 4" descr="Kết quả hình ảnh cho sup lo">
            <a:extLst>
              <a:ext uri="{FF2B5EF4-FFF2-40B4-BE49-F238E27FC236}">
                <a16:creationId xmlns:a16="http://schemas.microsoft.com/office/drawing/2014/main" xmlns="" id="{021A6276-CEFD-453F-B414-500B1F485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3129" y="189840"/>
            <a:ext cx="3785885" cy="22636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BB0F0871-A40A-4120-A6AC-0BBAD03053F3}"/>
              </a:ext>
            </a:extLst>
          </p:cNvPr>
          <p:cNvSpPr/>
          <p:nvPr/>
        </p:nvSpPr>
        <p:spPr>
          <a:xfrm>
            <a:off x="4995353" y="2453441"/>
            <a:ext cx="3333462" cy="386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4054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súp</a:t>
            </a:r>
            <a:r>
              <a:rPr lang="en-US" sz="4054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4054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endParaRPr lang="en-US" sz="4054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50E399BD-5E70-4741-B475-C4BA13E73A0B}"/>
              </a:ext>
            </a:extLst>
          </p:cNvPr>
          <p:cNvSpPr/>
          <p:nvPr/>
        </p:nvSpPr>
        <p:spPr>
          <a:xfrm>
            <a:off x="228437" y="2403567"/>
            <a:ext cx="4126608" cy="386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648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3648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48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3648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48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endParaRPr lang="en-US" sz="3648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596" name="Picture 24" descr="Kết quả hình ảnh cho qua dao o  da lat">
            <a:extLst>
              <a:ext uri="{FF2B5EF4-FFF2-40B4-BE49-F238E27FC236}">
                <a16:creationId xmlns:a16="http://schemas.microsoft.com/office/drawing/2014/main" xmlns="" id="{8DB75A29-C4A1-4791-AFAA-C7FB9C36E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8567" y="3269109"/>
            <a:ext cx="4210266" cy="268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739C1C77-37A8-4E0E-82E1-629DC980CA1E}"/>
              </a:ext>
            </a:extLst>
          </p:cNvPr>
          <p:cNvSpPr/>
          <p:nvPr/>
        </p:nvSpPr>
        <p:spPr>
          <a:xfrm>
            <a:off x="9223316" y="6272765"/>
            <a:ext cx="1998147" cy="386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4054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endParaRPr lang="en-US" sz="4054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220" y="3792536"/>
            <a:ext cx="11418570" cy="1892301"/>
          </a:xfrm>
        </p:spPr>
        <p:txBody>
          <a:bodyPr/>
          <a:lstStyle/>
          <a:p>
            <a:pPr marL="0" eaLnBrk="1" hangingPunct="1">
              <a:buNone/>
            </a:pPr>
            <a:r>
              <a:rPr lang="en-US" sz="3200" dirty="0" err="1">
                <a:cs typeface="Arial" pitchFamily="34" charset="0"/>
              </a:rPr>
              <a:t>Đà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Lạt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còn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là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thiên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đường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của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các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loài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hoa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như</a:t>
            </a:r>
            <a:r>
              <a:rPr lang="en-US" sz="3200" dirty="0">
                <a:cs typeface="Arial" pitchFamily="34" charset="0"/>
              </a:rPr>
              <a:t>: </a:t>
            </a:r>
            <a:r>
              <a:rPr lang="en-US" sz="3200" dirty="0" err="1">
                <a:cs typeface="Arial" pitchFamily="34" charset="0"/>
              </a:rPr>
              <a:t>lan</a:t>
            </a:r>
            <a:r>
              <a:rPr lang="en-US" sz="3200" dirty="0">
                <a:cs typeface="Arial" pitchFamily="34" charset="0"/>
              </a:rPr>
              <a:t>, </a:t>
            </a:r>
            <a:r>
              <a:rPr lang="en-US" sz="3200" dirty="0" err="1">
                <a:cs typeface="Arial" pitchFamily="34" charset="0"/>
              </a:rPr>
              <a:t>hồng</a:t>
            </a:r>
            <a:r>
              <a:rPr lang="en-US" sz="3200" dirty="0">
                <a:cs typeface="Arial" pitchFamily="34" charset="0"/>
              </a:rPr>
              <a:t>, </a:t>
            </a:r>
            <a:r>
              <a:rPr lang="en-US" sz="3200" dirty="0" err="1">
                <a:cs typeface="Arial" pitchFamily="34" charset="0"/>
              </a:rPr>
              <a:t>cúc</a:t>
            </a:r>
            <a:r>
              <a:rPr lang="en-US" sz="3200" dirty="0">
                <a:cs typeface="Arial" pitchFamily="34" charset="0"/>
              </a:rPr>
              <a:t>, lay-</a:t>
            </a:r>
            <a:r>
              <a:rPr lang="en-US" sz="3200" dirty="0" err="1">
                <a:cs typeface="Arial" pitchFamily="34" charset="0"/>
              </a:rPr>
              <a:t>ơn</a:t>
            </a:r>
            <a:r>
              <a:rPr lang="en-US" sz="3200" dirty="0">
                <a:cs typeface="Arial" pitchFamily="34" charset="0"/>
              </a:rPr>
              <a:t>, </a:t>
            </a:r>
            <a:r>
              <a:rPr lang="en-US" sz="3200" dirty="0" err="1">
                <a:cs typeface="Arial" pitchFamily="34" charset="0"/>
              </a:rPr>
              <a:t>cẩm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tú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cầu</a:t>
            </a:r>
            <a:r>
              <a:rPr lang="en-US" sz="3200" dirty="0">
                <a:cs typeface="Arial" pitchFamily="34" charset="0"/>
              </a:rPr>
              <a:t>,….</a:t>
            </a:r>
            <a:r>
              <a:rPr lang="en-US" sz="3200" dirty="0" err="1">
                <a:cs typeface="Arial" pitchFamily="34" charset="0"/>
              </a:rPr>
              <a:t>Hoa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Đà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Lạt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chủ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yếu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được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tiêu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thụ</a:t>
            </a:r>
            <a:r>
              <a:rPr lang="en-US" sz="3200" dirty="0">
                <a:cs typeface="Arial" pitchFamily="34" charset="0"/>
              </a:rPr>
              <a:t> ở </a:t>
            </a:r>
            <a:r>
              <a:rPr lang="en-US" sz="3200" dirty="0" err="1">
                <a:cs typeface="Arial" pitchFamily="34" charset="0"/>
              </a:rPr>
              <a:t>các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thành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phố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lớn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và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xuất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khẩu</a:t>
            </a:r>
            <a:r>
              <a:rPr lang="en-US" sz="3200" dirty="0">
                <a:cs typeface="Arial" pitchFamily="34" charset="0"/>
              </a:rPr>
              <a:t> ra </a:t>
            </a:r>
            <a:r>
              <a:rPr lang="en-US" sz="3200" dirty="0" err="1">
                <a:cs typeface="Arial" pitchFamily="34" charset="0"/>
              </a:rPr>
              <a:t>nước</a:t>
            </a:r>
            <a:r>
              <a:rPr lang="en-US" sz="3200" dirty="0">
                <a:cs typeface="Arial" pitchFamily="34" charset="0"/>
              </a:rPr>
              <a:t> </a:t>
            </a:r>
            <a:r>
              <a:rPr lang="en-US" sz="3200" dirty="0" err="1">
                <a:cs typeface="Arial" pitchFamily="34" charset="0"/>
              </a:rPr>
              <a:t>ngoài</a:t>
            </a:r>
            <a:r>
              <a:rPr lang="en-US" sz="3200" dirty="0">
                <a:cs typeface="Arial" pitchFamily="34" charset="0"/>
              </a:rPr>
              <a:t>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2994A376-8E80-4432-B7A9-CC1A824BD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" y="1913251"/>
            <a:ext cx="11109960" cy="758512"/>
          </a:xfrm>
        </p:spPr>
        <p:txBody>
          <a:bodyPr/>
          <a:lstStyle/>
          <a:p>
            <a:pPr algn="l"/>
            <a:r>
              <a:rPr lang="en-US" sz="3200" b="1" u="sng" dirty="0">
                <a:solidFill>
                  <a:srgbClr val="FF0000"/>
                </a:solidFill>
              </a:rPr>
              <a:t>3. </a:t>
            </a:r>
            <a:r>
              <a:rPr lang="en-US" sz="3200" b="1" u="sng" dirty="0" err="1">
                <a:solidFill>
                  <a:srgbClr val="FF0000"/>
                </a:solidFill>
              </a:rPr>
              <a:t>Hoa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quả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và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rau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xanh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Đà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Lạt</a:t>
            </a:r>
            <a:endParaRPr lang="vi-VN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7B85EE2-1400-44E2-B54E-DE4567394FB3}"/>
              </a:ext>
            </a:extLst>
          </p:cNvPr>
          <p:cNvSpPr/>
          <p:nvPr/>
        </p:nvSpPr>
        <p:spPr>
          <a:xfrm>
            <a:off x="742950" y="50382"/>
            <a:ext cx="109918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       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Thứ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sáu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ngày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8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tháng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11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năm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2019</a:t>
            </a:r>
          </a:p>
          <a:p>
            <a:r>
              <a:rPr lang="en-US" sz="4000" b="1" u="sng" dirty="0" err="1">
                <a:solidFill>
                  <a:srgbClr val="0000CC"/>
                </a:solidFill>
                <a:cs typeface="Times New Roman" pitchFamily="18" charset="0"/>
              </a:rPr>
              <a:t>Tuần</a:t>
            </a:r>
            <a:r>
              <a:rPr lang="en-US" sz="4000" b="1" u="sng" dirty="0">
                <a:solidFill>
                  <a:srgbClr val="0000CC"/>
                </a:solidFill>
                <a:cs typeface="Times New Roman" pitchFamily="18" charset="0"/>
              </a:rPr>
              <a:t> 10: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           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Địa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lí</a:t>
            </a:r>
            <a:endParaRPr lang="en-US" sz="4000" b="1" dirty="0">
              <a:solidFill>
                <a:srgbClr val="0000CC"/>
              </a:solidFill>
              <a:cs typeface="Times New Roman" pitchFamily="18" charset="0"/>
            </a:endParaRPr>
          </a:p>
          <a:p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10:      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Thành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phố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Đà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Lạt</a:t>
            </a:r>
            <a:endParaRPr lang="en-US" sz="4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9B2967DF-0B35-461F-A1A9-BE59035BB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90" y="2731203"/>
            <a:ext cx="8846820" cy="515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249" tIns="55125" rIns="110249" bIns="55125" anchor="ctr"/>
          <a:lstStyle/>
          <a:p>
            <a:pPr>
              <a:buFontTx/>
              <a:buChar char="•"/>
            </a:pPr>
            <a:r>
              <a:rPr lang="en-US" sz="3200" b="1" dirty="0">
                <a:solidFill>
                  <a:schemeClr val="accent2"/>
                </a:solidFill>
              </a:rPr>
              <a:t>  </a:t>
            </a:r>
            <a:r>
              <a:rPr lang="en-US" sz="3200" b="1" u="sng" dirty="0" err="1">
                <a:solidFill>
                  <a:schemeClr val="accent2"/>
                </a:solidFill>
              </a:rPr>
              <a:t>Hoa</a:t>
            </a:r>
            <a:r>
              <a:rPr lang="en-US" sz="3200" b="1" u="sng" dirty="0">
                <a:solidFill>
                  <a:schemeClr val="accent2"/>
                </a:solidFill>
              </a:rPr>
              <a:t> </a:t>
            </a:r>
            <a:r>
              <a:rPr lang="en-US" sz="3200" b="1" u="sng" dirty="0" err="1">
                <a:solidFill>
                  <a:schemeClr val="accent2"/>
                </a:solidFill>
              </a:rPr>
              <a:t>Đà</a:t>
            </a:r>
            <a:r>
              <a:rPr lang="en-US" sz="3200" b="1" u="sng" dirty="0">
                <a:solidFill>
                  <a:schemeClr val="accent2"/>
                </a:solidFill>
              </a:rPr>
              <a:t> </a:t>
            </a:r>
            <a:r>
              <a:rPr lang="en-US" sz="3200" b="1" u="sng" dirty="0" err="1">
                <a:solidFill>
                  <a:schemeClr val="accent2"/>
                </a:solidFill>
              </a:rPr>
              <a:t>Lạt</a:t>
            </a:r>
            <a:r>
              <a:rPr lang="en-US" sz="3200" b="1" dirty="0">
                <a:solidFill>
                  <a:schemeClr val="accent2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270354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203191152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" y="231669"/>
            <a:ext cx="4320540" cy="3011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2" name="Rectangle 8"/>
          <p:cNvSpPr>
            <a:spLocks noGrp="1" noChangeArrowheads="1"/>
          </p:cNvSpPr>
          <p:nvPr>
            <p:ph type="title"/>
          </p:nvPr>
        </p:nvSpPr>
        <p:spPr>
          <a:xfrm>
            <a:off x="514350" y="3243368"/>
            <a:ext cx="2983230" cy="355548"/>
          </a:xfrm>
        </p:spPr>
        <p:txBody>
          <a:bodyPr/>
          <a:lstStyle/>
          <a:p>
            <a:pPr eaLnBrk="1" hangingPunct="1"/>
            <a:r>
              <a:rPr lang="en-US" sz="3400" b="1">
                <a:solidFill>
                  <a:schemeClr val="accent2"/>
                </a:solidFill>
                <a:latin typeface="Times New Roman" pitchFamily="18" charset="0"/>
              </a:rPr>
              <a:t>Hoa hồng</a:t>
            </a:r>
          </a:p>
        </p:txBody>
      </p:sp>
      <p:pic>
        <p:nvPicPr>
          <p:cNvPr id="22532" name="Picture 9" descr="bg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4980" y="308892"/>
            <a:ext cx="6069330" cy="285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3394710" y="6486737"/>
            <a:ext cx="4526280" cy="23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249" tIns="55125" rIns="110249" bIns="55125" anchor="ctr"/>
          <a:lstStyle/>
          <a:p>
            <a:pPr algn="ctr"/>
            <a:r>
              <a:rPr lang="en-US" sz="3400" b="1">
                <a:solidFill>
                  <a:schemeClr val="accent2"/>
                </a:solidFill>
              </a:rPr>
              <a:t>Hoa Cẩm tú cầu</a:t>
            </a:r>
          </a:p>
        </p:txBody>
      </p:sp>
      <p:pic>
        <p:nvPicPr>
          <p:cNvPr id="22534" name="Picture 11" descr="im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3230" y="3706707"/>
            <a:ext cx="5657850" cy="256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6480810" y="3243368"/>
            <a:ext cx="2983230" cy="35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249" tIns="55125" rIns="110249" bIns="55125" anchor="ctr"/>
          <a:lstStyle/>
          <a:p>
            <a:pPr algn="ctr"/>
            <a:r>
              <a:rPr lang="en-US" sz="3400" b="1">
                <a:solidFill>
                  <a:schemeClr val="accent2"/>
                </a:solidFill>
              </a:rPr>
              <a:t>Hoa 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2" grpId="0"/>
      <p:bldP spid="57354" grpId="0"/>
      <p:bldP spid="5735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phz12603269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59" y="2106611"/>
            <a:ext cx="4627633" cy="426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Rectangle 5"/>
          <p:cNvSpPr>
            <a:spLocks noGrp="1" noChangeArrowheads="1"/>
          </p:cNvSpPr>
          <p:nvPr>
            <p:ph type="title"/>
          </p:nvPr>
        </p:nvSpPr>
        <p:spPr>
          <a:xfrm>
            <a:off x="1337310" y="6409514"/>
            <a:ext cx="3086100" cy="540561"/>
          </a:xfrm>
        </p:spPr>
        <p:txBody>
          <a:bodyPr/>
          <a:lstStyle/>
          <a:p>
            <a:pPr eaLnBrk="1" hangingPunct="1"/>
            <a:r>
              <a:rPr lang="en-US" sz="3400" b="1">
                <a:solidFill>
                  <a:schemeClr val="accent2"/>
                </a:solidFill>
                <a:latin typeface="Times New Roman" pitchFamily="18" charset="0"/>
              </a:rPr>
              <a:t>Hoa Lay-ơn</a:t>
            </a:r>
          </a:p>
        </p:txBody>
      </p:sp>
      <p:pic>
        <p:nvPicPr>
          <p:cNvPr id="55307" name="Picture 11" descr="images1903583_image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3680" y="2072874"/>
            <a:ext cx="4320540" cy="425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6789420" y="6409514"/>
            <a:ext cx="4320540" cy="54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249" tIns="55125" rIns="110249" bIns="55125" anchor="ctr"/>
          <a:lstStyle/>
          <a:p>
            <a:pPr algn="ctr"/>
            <a:r>
              <a:rPr lang="en-US" sz="3400" b="1">
                <a:solidFill>
                  <a:schemeClr val="accent2"/>
                </a:solidFill>
              </a:rPr>
              <a:t>Hoa Mi-mô-da</a:t>
            </a:r>
          </a:p>
        </p:txBody>
      </p:sp>
    </p:spTree>
    <p:extLst>
      <p:ext uri="{BB962C8B-B14F-4D97-AF65-F5344CB8AC3E}">
        <p14:creationId xmlns:p14="http://schemas.microsoft.com/office/powerpoint/2010/main" xmlns="" val="401760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  <p:bldP spid="553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B1094B-4960-4164-9AE1-56A02CAAB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12" descr="Káº¿t quáº£ hÃ¬nh áº£nh cho thÃ nh phá» ÄÃ  láº¡t">
            <a:extLst>
              <a:ext uri="{FF2B5EF4-FFF2-40B4-BE49-F238E27FC236}">
                <a16:creationId xmlns:a16="http://schemas.microsoft.com/office/drawing/2014/main" xmlns="" id="{D5878D75-4510-4CBD-99BF-6EFCE14C5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738" y="269823"/>
            <a:ext cx="11215687" cy="6207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96025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1B8ABC5-41B5-4BB0-B777-561A02057E66}"/>
              </a:ext>
            </a:extLst>
          </p:cNvPr>
          <p:cNvSpPr/>
          <p:nvPr/>
        </p:nvSpPr>
        <p:spPr>
          <a:xfrm>
            <a:off x="2908721" y="5819079"/>
            <a:ext cx="5579366" cy="814060"/>
          </a:xfrm>
          <a:prstGeom prst="rect">
            <a:avLst/>
          </a:prstGeom>
          <a:solidFill>
            <a:srgbClr val="CC99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54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4054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ừng</a:t>
            </a:r>
            <a:r>
              <a:rPr lang="en-US" sz="4054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4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4054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15" name="Picture 15" descr="Hình ảnh có liên quan">
            <a:extLst>
              <a:ext uri="{FF2B5EF4-FFF2-40B4-BE49-F238E27FC236}">
                <a16:creationId xmlns:a16="http://schemas.microsoft.com/office/drawing/2014/main" xmlns="" id="{401E1AAA-6932-498C-A39E-33CEA81EB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39" y="-1"/>
            <a:ext cx="12325122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332C545-3F14-4FBA-8D1C-215608E83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87" y="0"/>
            <a:ext cx="2670631" cy="6624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48" b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altLang="en-US" sz="3243" b="1">
                <a:latin typeface="Times New Roman" panose="02020603050405020304" pitchFamily="18" charset="0"/>
                <a:cs typeface="Times New Roman" panose="02020603050405020304" pitchFamily="18" charset="0"/>
              </a:rPr>
              <a:t>ườn</a:t>
            </a:r>
            <a:r>
              <a:rPr lang="en-US" altLang="en-US" sz="3243" b="1">
                <a:latin typeface="Times New Roman" panose="02020603050405020304" pitchFamily="18" charset="0"/>
                <a:cs typeface="Times New Roman" panose="02020603050405020304" pitchFamily="18" charset="0"/>
              </a:rPr>
              <a:t> hoa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822960" y="2526065"/>
            <a:ext cx="11109960" cy="3234972"/>
          </a:xfrm>
          <a:ln w="101600" cmpd="thickThin">
            <a:solidFill>
              <a:srgbClr val="FF0000"/>
            </a:solidFill>
          </a:ln>
        </p:spPr>
        <p:txBody>
          <a:bodyPr/>
          <a:lstStyle/>
          <a:p>
            <a:pPr algn="l" eaLnBrk="1" hangingPunct="1"/>
            <a:r>
              <a:rPr lang="en-US" sz="3600" b="1" i="1" u="sng" dirty="0" err="1">
                <a:solidFill>
                  <a:srgbClr val="0000CC"/>
                </a:solidFill>
                <a:latin typeface="Times New Roman" pitchFamily="18" charset="0"/>
              </a:rPr>
              <a:t>Ghi</a:t>
            </a:r>
            <a:r>
              <a:rPr lang="en-US" sz="3600" b="1" i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0000CC"/>
                </a:solidFill>
                <a:latin typeface="Times New Roman" pitchFamily="18" charset="0"/>
              </a:rPr>
              <a:t>nhớ</a:t>
            </a:r>
            <a:r>
              <a:rPr lang="en-US" sz="3600" b="1" i="1" u="sng" dirty="0">
                <a:solidFill>
                  <a:srgbClr val="0000CC"/>
                </a:solidFill>
                <a:latin typeface="Times New Roman" pitchFamily="18" charset="0"/>
              </a:rPr>
              <a:t>:</a:t>
            </a:r>
            <a:r>
              <a:rPr lang="en-US" sz="3600" dirty="0">
                <a:latin typeface="Times New Roman" pitchFamily="18" charset="0"/>
              </a:rPr>
              <a:t/>
            </a:r>
            <a:br>
              <a:rPr lang="en-US" sz="3600" dirty="0">
                <a:latin typeface="Times New Roman" pitchFamily="18" charset="0"/>
              </a:rPr>
            </a:br>
            <a:r>
              <a:rPr lang="en-US" sz="3600" dirty="0">
                <a:latin typeface="Times New Roman" pitchFamily="18" charset="0"/>
              </a:rPr>
              <a:t>      </a:t>
            </a:r>
            <a:r>
              <a:rPr lang="en-US" sz="3600" b="1" dirty="0" err="1">
                <a:solidFill>
                  <a:schemeClr val="tx1"/>
                </a:solidFill>
                <a:cs typeface="Arial" pitchFamily="34" charset="0"/>
              </a:rPr>
              <a:t>Đà</a:t>
            </a:r>
            <a:r>
              <a:rPr lang="en-US" sz="36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cs typeface="Arial" pitchFamily="34" charset="0"/>
              </a:rPr>
              <a:t>Lạt</a:t>
            </a:r>
            <a:r>
              <a:rPr lang="en-US" sz="36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cs typeface="Arial" pitchFamily="34" charset="0"/>
              </a:rPr>
              <a:t>nằm</a:t>
            </a:r>
            <a:r>
              <a:rPr lang="en-US" sz="36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cs typeface="Arial" pitchFamily="34" charset="0"/>
              </a:rPr>
              <a:t>trên</a:t>
            </a:r>
            <a:r>
              <a:rPr lang="en-US" sz="36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cs typeface="Arial" pitchFamily="34" charset="0"/>
              </a:rPr>
              <a:t>cao</a:t>
            </a:r>
            <a:r>
              <a:rPr lang="en-US" sz="36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cs typeface="Arial" pitchFamily="34" charset="0"/>
              </a:rPr>
              <a:t>nguyên</a:t>
            </a:r>
            <a:r>
              <a:rPr lang="en-US" sz="36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cs typeface="Arial" pitchFamily="34" charset="0"/>
              </a:rPr>
              <a:t>Lâm</a:t>
            </a:r>
            <a:r>
              <a:rPr lang="en-US" sz="36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cs typeface="Arial" pitchFamily="34" charset="0"/>
              </a:rPr>
              <a:t>Viên</a:t>
            </a:r>
            <a:r>
              <a:rPr lang="en-US" sz="3600" b="1" dirty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cs typeface="Arial" pitchFamily="34" charset="0"/>
              </a:rPr>
              <a:t>khí</a:t>
            </a:r>
            <a:r>
              <a:rPr lang="en-US" sz="36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cs typeface="Arial" pitchFamily="34" charset="0"/>
              </a:rPr>
              <a:t>hậu</a:t>
            </a:r>
            <a:r>
              <a:rPr lang="en-US" sz="36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cs typeface="Arial" pitchFamily="34" charset="0"/>
              </a:rPr>
              <a:t>quanh</a:t>
            </a:r>
            <a:r>
              <a:rPr lang="en-US" sz="36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cs typeface="Arial" pitchFamily="34" charset="0"/>
              </a:rPr>
              <a:t>năm</a:t>
            </a:r>
            <a:r>
              <a:rPr lang="en-US" sz="36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cs typeface="Arial" pitchFamily="34" charset="0"/>
              </a:rPr>
              <a:t>mát</a:t>
            </a:r>
            <a:r>
              <a:rPr lang="en-US" sz="36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cs typeface="Arial" pitchFamily="34" charset="0"/>
              </a:rPr>
              <a:t>mẻ</a:t>
            </a:r>
            <a:r>
              <a:rPr lang="en-US" sz="3600" b="1" dirty="0">
                <a:solidFill>
                  <a:schemeClr val="tx1"/>
                </a:solidFill>
                <a:cs typeface="Arial" pitchFamily="34" charset="0"/>
              </a:rPr>
              <a:t>. </a:t>
            </a:r>
            <a:r>
              <a:rPr lang="en-US" sz="3600" b="1" dirty="0" err="1">
                <a:solidFill>
                  <a:schemeClr val="tx1"/>
                </a:solidFill>
                <a:cs typeface="Arial" pitchFamily="34" charset="0"/>
              </a:rPr>
              <a:t>Đà</a:t>
            </a:r>
            <a:r>
              <a:rPr lang="en-US" sz="36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cs typeface="Arial" pitchFamily="34" charset="0"/>
              </a:rPr>
              <a:t>Lạt</a:t>
            </a:r>
            <a:r>
              <a:rPr lang="en-US" sz="36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cs typeface="Arial" pitchFamily="34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cs typeface="Arial" pitchFamily="34" charset="0"/>
              </a:rPr>
              <a:t>nhiều</a:t>
            </a:r>
            <a:r>
              <a:rPr lang="en-US" sz="36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cs typeface="Arial" pitchFamily="34" charset="0"/>
              </a:rPr>
              <a:t>hoa</a:t>
            </a:r>
            <a:r>
              <a:rPr lang="en-US" sz="36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cs typeface="Arial" pitchFamily="34" charset="0"/>
              </a:rPr>
              <a:t>quả</a:t>
            </a:r>
            <a:r>
              <a:rPr lang="en-US" sz="3600" b="1" dirty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cs typeface="Arial" pitchFamily="34" charset="0"/>
              </a:rPr>
              <a:t>rau</a:t>
            </a:r>
            <a:r>
              <a:rPr lang="en-US" sz="36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cs typeface="Arial" pitchFamily="34" charset="0"/>
              </a:rPr>
              <a:t>xanh</a:t>
            </a:r>
            <a:r>
              <a:rPr lang="en-US" sz="3600" b="1" dirty="0">
                <a:solidFill>
                  <a:schemeClr val="tx1"/>
                </a:solidFill>
                <a:cs typeface="Arial" pitchFamily="34" charset="0"/>
              </a:rPr>
              <a:t>; </a:t>
            </a:r>
            <a:r>
              <a:rPr lang="en-US" sz="3600" b="1" dirty="0" err="1">
                <a:solidFill>
                  <a:schemeClr val="tx1"/>
                </a:solidFill>
                <a:cs typeface="Arial" pitchFamily="34" charset="0"/>
              </a:rPr>
              <a:t>rừng</a:t>
            </a:r>
            <a:r>
              <a:rPr lang="en-US" sz="36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cs typeface="Arial" pitchFamily="34" charset="0"/>
              </a:rPr>
              <a:t>thông</a:t>
            </a:r>
            <a:r>
              <a:rPr lang="en-US" sz="3600" b="1" dirty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cs typeface="Arial" pitchFamily="34" charset="0"/>
              </a:rPr>
              <a:t>thác</a:t>
            </a:r>
            <a:r>
              <a:rPr lang="en-US" sz="36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cs typeface="Arial" pitchFamily="34" charset="0"/>
              </a:rPr>
              <a:t>nước</a:t>
            </a:r>
            <a:r>
              <a:rPr lang="en-US" sz="36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cs typeface="Arial" pitchFamily="34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cs typeface="Arial" pitchFamily="34" charset="0"/>
              </a:rPr>
              <a:t>biệt</a:t>
            </a:r>
            <a:r>
              <a:rPr lang="en-US" sz="36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cs typeface="Arial" pitchFamily="34" charset="0"/>
              </a:rPr>
              <a:t>thự</a:t>
            </a:r>
            <a:r>
              <a:rPr lang="en-US" sz="3600" b="1" dirty="0">
                <a:solidFill>
                  <a:schemeClr val="tx1"/>
                </a:solidFill>
                <a:cs typeface="Arial" pitchFamily="34" charset="0"/>
              </a:rPr>
              <a:t>. </a:t>
            </a:r>
            <a:r>
              <a:rPr lang="en-US" sz="3600" b="1" dirty="0" err="1">
                <a:solidFill>
                  <a:schemeClr val="tx1"/>
                </a:solidFill>
                <a:cs typeface="Arial" pitchFamily="34" charset="0"/>
              </a:rPr>
              <a:t>Đà</a:t>
            </a:r>
            <a:r>
              <a:rPr lang="en-US" sz="36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cs typeface="Arial" pitchFamily="34" charset="0"/>
              </a:rPr>
              <a:t>Lạt</a:t>
            </a:r>
            <a:r>
              <a:rPr lang="en-US" sz="36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cs typeface="Arial" pitchFamily="34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cs typeface="Arial" pitchFamily="34" charset="0"/>
              </a:rPr>
              <a:t>thành</a:t>
            </a:r>
            <a:r>
              <a:rPr lang="en-US" sz="36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cs typeface="Arial" pitchFamily="34" charset="0"/>
              </a:rPr>
              <a:t>phố</a:t>
            </a:r>
            <a:r>
              <a:rPr lang="en-US" sz="3600" b="1" dirty="0">
                <a:solidFill>
                  <a:schemeClr val="tx1"/>
                </a:solidFill>
                <a:cs typeface="Arial" pitchFamily="34" charset="0"/>
              </a:rPr>
              <a:t> du </a:t>
            </a:r>
            <a:r>
              <a:rPr lang="en-US" sz="3600" b="1" dirty="0" err="1">
                <a:solidFill>
                  <a:schemeClr val="tx1"/>
                </a:solidFill>
                <a:cs typeface="Arial" pitchFamily="34" charset="0"/>
              </a:rPr>
              <a:t>lịch</a:t>
            </a:r>
            <a:r>
              <a:rPr lang="en-US" sz="3600" b="1" dirty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cs typeface="Arial" pitchFamily="34" charset="0"/>
              </a:rPr>
              <a:t>nghỉ</a:t>
            </a:r>
            <a:r>
              <a:rPr lang="en-US" sz="36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cs typeface="Arial" pitchFamily="34" charset="0"/>
              </a:rPr>
              <a:t>mát</a:t>
            </a:r>
            <a:r>
              <a:rPr lang="en-US" sz="36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cs typeface="Arial" pitchFamily="34" charset="0"/>
              </a:rPr>
              <a:t>nổi</a:t>
            </a:r>
            <a:r>
              <a:rPr lang="en-US" sz="36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cs typeface="Arial" pitchFamily="34" charset="0"/>
              </a:rPr>
              <a:t>tiếng</a:t>
            </a:r>
            <a:r>
              <a:rPr lang="en-US" sz="36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cs typeface="Arial" pitchFamily="34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cs typeface="Arial" pitchFamily="34" charset="0"/>
              </a:rPr>
              <a:t>nước</a:t>
            </a:r>
            <a:r>
              <a:rPr lang="en-US" sz="3600" b="1" dirty="0">
                <a:solidFill>
                  <a:schemeClr val="tx1"/>
                </a:solidFill>
                <a:cs typeface="Arial" pitchFamily="34" charset="0"/>
              </a:rPr>
              <a:t> ta</a:t>
            </a:r>
            <a:r>
              <a:rPr lang="en-US" sz="3600" dirty="0">
                <a:solidFill>
                  <a:schemeClr val="tx1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22C4947-A6C9-47AA-BE49-E71F98DD54C2}"/>
              </a:ext>
            </a:extLst>
          </p:cNvPr>
          <p:cNvSpPr/>
          <p:nvPr/>
        </p:nvSpPr>
        <p:spPr>
          <a:xfrm>
            <a:off x="742950" y="50382"/>
            <a:ext cx="109918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       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Thứ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sáu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ngày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8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tháng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11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năm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2019</a:t>
            </a:r>
          </a:p>
          <a:p>
            <a:r>
              <a:rPr lang="en-US" sz="4000" b="1" u="sng" dirty="0" err="1">
                <a:solidFill>
                  <a:srgbClr val="0000CC"/>
                </a:solidFill>
                <a:cs typeface="Times New Roman" pitchFamily="18" charset="0"/>
              </a:rPr>
              <a:t>Tuần</a:t>
            </a:r>
            <a:r>
              <a:rPr lang="en-US" sz="4000" b="1" u="sng" dirty="0">
                <a:solidFill>
                  <a:srgbClr val="0000CC"/>
                </a:solidFill>
                <a:cs typeface="Times New Roman" pitchFamily="18" charset="0"/>
              </a:rPr>
              <a:t> 10: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           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Địa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lí</a:t>
            </a:r>
            <a:endParaRPr lang="en-US" sz="4000" b="1" dirty="0">
              <a:solidFill>
                <a:srgbClr val="0000CC"/>
              </a:solidFill>
              <a:cs typeface="Times New Roman" pitchFamily="18" charset="0"/>
            </a:endParaRPr>
          </a:p>
          <a:p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10:      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Thành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phố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Đà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Lạt</a:t>
            </a:r>
            <a:endParaRPr lang="en-US" sz="4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7220" y="278325"/>
            <a:ext cx="11109960" cy="648351"/>
          </a:xfrm>
        </p:spPr>
        <p:txBody>
          <a:bodyPr/>
          <a:lstStyle/>
          <a:p>
            <a:pPr algn="l"/>
            <a:r>
              <a:rPr lang="en-US" sz="3900" u="sng">
                <a:solidFill>
                  <a:srgbClr val="FF0000"/>
                </a:solidFill>
                <a:latin typeface="Times New Roman" pitchFamily="18" charset="0"/>
              </a:rPr>
              <a:t>ĐÁP ÁN: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4011930" y="463338"/>
            <a:ext cx="4217670" cy="77223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10249" tIns="55125" rIns="110249" bIns="55125" anchor="ctr"/>
          <a:lstStyle/>
          <a:p>
            <a:pPr algn="ctr"/>
            <a:r>
              <a:rPr lang="en-US" sz="2900" b="1"/>
              <a:t>ĐÀ LẠT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08610" y="1853353"/>
            <a:ext cx="3291840" cy="162168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10249" tIns="55125" rIns="110249" bIns="55125" anchor="ctr"/>
          <a:lstStyle/>
          <a:p>
            <a:r>
              <a:rPr lang="en-US" sz="2900" b="1" dirty="0" err="1"/>
              <a:t>Khí</a:t>
            </a:r>
            <a:r>
              <a:rPr lang="en-US" sz="2900" b="1" dirty="0"/>
              <a:t> </a:t>
            </a:r>
            <a:r>
              <a:rPr lang="en-US" sz="2900" b="1" dirty="0" err="1"/>
              <a:t>hậu</a:t>
            </a:r>
            <a:r>
              <a:rPr lang="en-US" sz="2900" b="1" dirty="0"/>
              <a:t> :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4011930" y="4401714"/>
            <a:ext cx="4114800" cy="208502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10249" tIns="55125" rIns="110249" bIns="55125" anchor="ctr"/>
          <a:lstStyle/>
          <a:p>
            <a:r>
              <a:rPr lang="en-US" sz="2900" b="1" dirty="0" err="1"/>
              <a:t>Thành</a:t>
            </a:r>
            <a:r>
              <a:rPr lang="en-US" sz="2900" b="1" dirty="0"/>
              <a:t> </a:t>
            </a:r>
            <a:r>
              <a:rPr lang="en-US" sz="2900" b="1" dirty="0" err="1"/>
              <a:t>phố</a:t>
            </a:r>
            <a:r>
              <a:rPr lang="en-US" sz="2900" b="1" dirty="0"/>
              <a:t> </a:t>
            </a:r>
            <a:r>
              <a:rPr lang="en-US" sz="2900" b="1" dirty="0" err="1"/>
              <a:t>Đà</a:t>
            </a:r>
            <a:r>
              <a:rPr lang="en-US" sz="2900" b="1" dirty="0"/>
              <a:t> </a:t>
            </a:r>
            <a:r>
              <a:rPr lang="en-US" sz="2900" b="1" dirty="0" err="1"/>
              <a:t>Lạt</a:t>
            </a:r>
            <a:r>
              <a:rPr lang="en-US" sz="2900" b="1" dirty="0"/>
              <a:t> </a:t>
            </a:r>
            <a:r>
              <a:rPr lang="en-US" sz="2900" b="1" dirty="0" err="1"/>
              <a:t>là</a:t>
            </a:r>
            <a:r>
              <a:rPr lang="en-US" sz="2900" b="1" dirty="0"/>
              <a:t>:</a:t>
            </a:r>
          </a:p>
          <a:p>
            <a:endParaRPr lang="en-US" sz="2900" b="1" dirty="0"/>
          </a:p>
          <a:p>
            <a:pPr algn="ctr"/>
            <a:endParaRPr lang="en-US" sz="2900" b="1" dirty="0">
              <a:solidFill>
                <a:srgbClr val="FF0000"/>
              </a:solidFill>
            </a:endParaRPr>
          </a:p>
          <a:p>
            <a:pPr algn="ctr"/>
            <a:endParaRPr lang="en-US" sz="2900" b="1" dirty="0">
              <a:solidFill>
                <a:srgbClr val="FF0000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8851232" y="1785938"/>
            <a:ext cx="3493168" cy="22986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10249" tIns="55125" rIns="110249" bIns="55125" anchor="ctr"/>
          <a:lstStyle/>
          <a:p>
            <a:pPr algn="ctr"/>
            <a:r>
              <a:rPr lang="en-US" sz="2900" b="1" dirty="0" err="1"/>
              <a:t>Các</a:t>
            </a:r>
            <a:r>
              <a:rPr lang="en-US" sz="2900" b="1" dirty="0"/>
              <a:t> </a:t>
            </a:r>
            <a:r>
              <a:rPr lang="en-US" sz="2900" b="1" dirty="0" err="1"/>
              <a:t>công</a:t>
            </a:r>
            <a:r>
              <a:rPr lang="en-US" sz="2900" b="1" dirty="0"/>
              <a:t> </a:t>
            </a:r>
            <a:r>
              <a:rPr lang="en-US" sz="2900" b="1" dirty="0" err="1"/>
              <a:t>trình</a:t>
            </a:r>
            <a:r>
              <a:rPr lang="en-US" sz="2900" b="1" dirty="0"/>
              <a:t> </a:t>
            </a:r>
          </a:p>
          <a:p>
            <a:pPr algn="ctr"/>
            <a:r>
              <a:rPr lang="en-US" sz="2900" b="1" dirty="0" err="1"/>
              <a:t>phục</a:t>
            </a:r>
            <a:r>
              <a:rPr lang="en-US" sz="2900" b="1" dirty="0"/>
              <a:t> </a:t>
            </a:r>
            <a:r>
              <a:rPr lang="en-US" sz="2900" b="1" dirty="0" err="1"/>
              <a:t>vụ</a:t>
            </a:r>
            <a:r>
              <a:rPr lang="en-US" sz="2900" b="1" dirty="0"/>
              <a:t> </a:t>
            </a:r>
            <a:r>
              <a:rPr lang="en-US" sz="2900" b="1" dirty="0" err="1"/>
              <a:t>nghỉ</a:t>
            </a:r>
            <a:r>
              <a:rPr lang="en-US" sz="2900" b="1" dirty="0"/>
              <a:t> </a:t>
            </a:r>
            <a:r>
              <a:rPr lang="en-US" sz="2900" b="1" dirty="0" err="1"/>
              <a:t>ngơi</a:t>
            </a:r>
            <a:r>
              <a:rPr lang="en-US" sz="2900" b="1" dirty="0"/>
              <a:t>,</a:t>
            </a:r>
          </a:p>
          <a:p>
            <a:r>
              <a:rPr lang="en-US" sz="2900" b="1" dirty="0"/>
              <a:t>du </a:t>
            </a:r>
            <a:r>
              <a:rPr lang="en-US" sz="2900" b="1" dirty="0" err="1"/>
              <a:t>lịch</a:t>
            </a:r>
            <a:r>
              <a:rPr lang="en-US" sz="2900" b="1" dirty="0"/>
              <a:t>:</a:t>
            </a:r>
            <a:endParaRPr lang="en-US" sz="2900" b="1" dirty="0">
              <a:solidFill>
                <a:srgbClr val="FF0000"/>
              </a:solidFill>
            </a:endParaRPr>
          </a:p>
          <a:p>
            <a:pPr algn="ctr"/>
            <a:endParaRPr lang="en-US" sz="2900" b="1" dirty="0">
              <a:solidFill>
                <a:srgbClr val="FF0000"/>
              </a:solidFill>
            </a:endParaRPr>
          </a:p>
          <a:p>
            <a:pPr algn="ctr"/>
            <a:endParaRPr lang="en-US" sz="2900" b="1" dirty="0">
              <a:solidFill>
                <a:srgbClr val="FF0000"/>
              </a:solidFill>
            </a:endParaRPr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5966460" y="1235569"/>
            <a:ext cx="0" cy="6177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10249" tIns="55125" rIns="110249" bIns="55125"/>
          <a:lstStyle/>
          <a:p>
            <a:endParaRPr lang="en-US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 flipH="1">
            <a:off x="2571749" y="1193059"/>
            <a:ext cx="3414713" cy="6817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10249" tIns="55125" rIns="110249" bIns="55125"/>
          <a:lstStyle/>
          <a:p>
            <a:endParaRPr lang="en-US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5754955" y="1188168"/>
            <a:ext cx="3096276" cy="5762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10249" tIns="55125" rIns="110249" bIns="55125"/>
          <a:lstStyle/>
          <a:p>
            <a:endParaRPr lang="en-US" dirty="0"/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>
            <a:off x="5966460" y="3475037"/>
            <a:ext cx="0" cy="9266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10249" tIns="55125" rIns="110249" bIns="55125"/>
          <a:lstStyle/>
          <a:p>
            <a:endParaRPr lang="en-US"/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>
            <a:off x="2057400" y="3475037"/>
            <a:ext cx="1851660" cy="11583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10249" tIns="55125" rIns="110249" bIns="55125"/>
          <a:lstStyle/>
          <a:p>
            <a:endParaRPr lang="en-US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 flipH="1">
            <a:off x="8229600" y="4139035"/>
            <a:ext cx="983581" cy="4943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10249" tIns="55125" rIns="110249" bIns="55125"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5865FD6-8C9D-473E-8CC0-950C1BA63AFF}"/>
              </a:ext>
            </a:extLst>
          </p:cNvPr>
          <p:cNvSpPr/>
          <p:nvPr/>
        </p:nvSpPr>
        <p:spPr>
          <a:xfrm>
            <a:off x="1190624" y="2397819"/>
            <a:ext cx="26098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quanh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năm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mát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mẻ</a:t>
            </a:r>
            <a:endParaRPr lang="en-US" sz="3200" dirty="0"/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xmlns="" id="{7CA3B577-AF56-4AF4-9929-2CCFDFA1A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874838"/>
            <a:ext cx="349758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10249" tIns="55125" rIns="110249" bIns="55125" anchor="ctr"/>
          <a:lstStyle/>
          <a:p>
            <a:r>
              <a:rPr lang="en-US" sz="2900" b="1" dirty="0" err="1"/>
              <a:t>Thiên</a:t>
            </a:r>
            <a:r>
              <a:rPr lang="en-US" sz="2900" b="1" dirty="0"/>
              <a:t> </a:t>
            </a:r>
            <a:r>
              <a:rPr lang="en-US" sz="2900" b="1" dirty="0" err="1"/>
              <a:t>nhiên</a:t>
            </a:r>
            <a:r>
              <a:rPr lang="en-US" sz="2900" b="1" dirty="0"/>
              <a:t>:  </a:t>
            </a:r>
          </a:p>
          <a:p>
            <a:pPr algn="ctr"/>
            <a:endParaRPr lang="en-US" sz="2900" b="1" dirty="0">
              <a:solidFill>
                <a:srgbClr val="FF0000"/>
              </a:solidFill>
            </a:endParaRPr>
          </a:p>
          <a:p>
            <a:pPr algn="ctr"/>
            <a:endParaRPr lang="en-US" sz="2900" b="1" dirty="0">
              <a:solidFill>
                <a:srgbClr val="FF0000"/>
              </a:solidFill>
            </a:endParaRPr>
          </a:p>
          <a:p>
            <a:pPr algn="ctr"/>
            <a:endParaRPr lang="en-US" sz="2900" b="1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9B805E0-D487-4FB4-BDD4-014F97F018FD}"/>
              </a:ext>
            </a:extLst>
          </p:cNvPr>
          <p:cNvSpPr/>
          <p:nvPr/>
        </p:nvSpPr>
        <p:spPr>
          <a:xfrm>
            <a:off x="4590099" y="1710113"/>
            <a:ext cx="40967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     </a:t>
            </a:r>
            <a:r>
              <a:rPr lang="en-US" sz="3200" b="1" dirty="0" err="1">
                <a:solidFill>
                  <a:srgbClr val="FF0000"/>
                </a:solidFill>
              </a:rPr>
              <a:t>vườn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hoa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rừng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thông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</a:p>
          <a:p>
            <a:r>
              <a:rPr lang="en-US" sz="3200" b="1" dirty="0" err="1">
                <a:solidFill>
                  <a:srgbClr val="FF0000"/>
                </a:solidFill>
              </a:rPr>
              <a:t>thác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nước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15F1D24-23E9-45F2-A7F4-EE683CB5AA85}"/>
              </a:ext>
            </a:extLst>
          </p:cNvPr>
          <p:cNvSpPr/>
          <p:nvPr/>
        </p:nvSpPr>
        <p:spPr>
          <a:xfrm>
            <a:off x="9248274" y="2636837"/>
            <a:ext cx="34771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biệt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thự</a:t>
            </a:r>
            <a:r>
              <a:rPr lang="en-US" sz="3200" b="1" dirty="0">
                <a:solidFill>
                  <a:srgbClr val="FF0000"/>
                </a:solidFill>
              </a:rPr>
              <a:t>,</a:t>
            </a:r>
          </a:p>
          <a:p>
            <a:r>
              <a:rPr lang="en-US" sz="3200" b="1" dirty="0" err="1">
                <a:solidFill>
                  <a:srgbClr val="FF0000"/>
                </a:solidFill>
              </a:rPr>
              <a:t>khách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sạn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khu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nghỉ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dưỡng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18DA8A1-EE35-4C82-8335-18CDF3B420B0}"/>
              </a:ext>
            </a:extLst>
          </p:cNvPr>
          <p:cNvSpPr/>
          <p:nvPr/>
        </p:nvSpPr>
        <p:spPr>
          <a:xfrm>
            <a:off x="4267200" y="4999037"/>
            <a:ext cx="39623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thành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phố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nghỉ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mát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du </a:t>
            </a:r>
            <a:r>
              <a:rPr lang="en-US" sz="3200" b="1" dirty="0" err="1">
                <a:solidFill>
                  <a:srgbClr val="FF0000"/>
                </a:solidFill>
              </a:rPr>
              <a:t>lịch,có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nhiều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loại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FF0000"/>
                </a:solidFill>
              </a:rPr>
              <a:t>rau,hoa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quả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  <p:bldP spid="36869" grpId="0" animBg="1"/>
      <p:bldP spid="36870" grpId="0" animBg="1"/>
      <p:bldP spid="36871" grpId="0" animBg="1"/>
      <p:bldP spid="36873" grpId="0" animBg="1"/>
      <p:bldP spid="36874" grpId="0" animBg="1"/>
      <p:bldP spid="36875" grpId="0" animBg="1"/>
      <p:bldP spid="36876" grpId="0" animBg="1"/>
      <p:bldP spid="36877" grpId="0" animBg="1"/>
      <p:bldP spid="36878" grpId="0" animBg="1"/>
      <p:bldP spid="2" grpId="0"/>
      <p:bldP spid="16" grpId="0" animBg="1"/>
      <p:bldP spid="17" grpId="0"/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7220" y="122237"/>
            <a:ext cx="11109960" cy="1158346"/>
          </a:xfrm>
        </p:spPr>
        <p:txBody>
          <a:bodyPr/>
          <a:lstStyle/>
          <a:p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</a:rPr>
              <a:t>TRÒ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</a:rPr>
              <a:t>CHƠI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</a:rPr>
              <a:t> :</a:t>
            </a:r>
            <a:r>
              <a:rPr lang="en-US" sz="3400" dirty="0">
                <a:latin typeface="Times New Roman" pitchFamily="18" charset="0"/>
              </a:rPr>
              <a:t/>
            </a:r>
            <a:br>
              <a:rPr lang="en-US" sz="3400" dirty="0">
                <a:latin typeface="Times New Roman" pitchFamily="18" charset="0"/>
              </a:rPr>
            </a:br>
            <a:r>
              <a:rPr lang="en-US" sz="3900" dirty="0">
                <a:latin typeface="Times New Roman" pitchFamily="18" charset="0"/>
              </a:rPr>
              <a:t>“</a:t>
            </a:r>
            <a:r>
              <a:rPr lang="en-US" sz="3900" dirty="0">
                <a:solidFill>
                  <a:srgbClr val="FF0000"/>
                </a:solidFill>
                <a:latin typeface="Times New Roman" pitchFamily="18" charset="0"/>
              </a:rPr>
              <a:t>AI </a:t>
            </a:r>
            <a:r>
              <a:rPr lang="en-US" sz="3900" dirty="0" err="1">
                <a:solidFill>
                  <a:srgbClr val="FF0000"/>
                </a:solidFill>
                <a:latin typeface="Times New Roman" pitchFamily="18" charset="0"/>
              </a:rPr>
              <a:t>THÔNG</a:t>
            </a:r>
            <a:r>
              <a:rPr lang="en-US" sz="3900" dirty="0">
                <a:solidFill>
                  <a:srgbClr val="FF0000"/>
                </a:solidFill>
                <a:latin typeface="Times New Roman" pitchFamily="18" charset="0"/>
              </a:rPr>
              <a:t> MINH </a:t>
            </a:r>
            <a:r>
              <a:rPr lang="en-US" sz="3900" dirty="0" err="1">
                <a:solidFill>
                  <a:srgbClr val="FF0000"/>
                </a:solidFill>
                <a:latin typeface="Times New Roman" pitchFamily="18" charset="0"/>
              </a:rPr>
              <a:t>HƠN</a:t>
            </a:r>
            <a:r>
              <a:rPr lang="en-US" sz="3900" dirty="0">
                <a:solidFill>
                  <a:srgbClr val="FF0000"/>
                </a:solidFill>
                <a:latin typeface="Times New Roman" pitchFamily="18" charset="0"/>
              </a:rPr>
              <a:t> ?”</a:t>
            </a: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4114800" y="1312792"/>
            <a:ext cx="4217670" cy="77223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10249" tIns="55125" rIns="110249" bIns="55125" anchor="ctr"/>
          <a:lstStyle/>
          <a:p>
            <a:pPr algn="ctr"/>
            <a:r>
              <a:rPr lang="en-US" sz="2900" b="1" dirty="0" err="1"/>
              <a:t>ĐÀ</a:t>
            </a:r>
            <a:r>
              <a:rPr lang="en-US" sz="2900" b="1" dirty="0"/>
              <a:t> </a:t>
            </a:r>
            <a:r>
              <a:rPr lang="en-US" sz="2900" b="1" dirty="0" err="1"/>
              <a:t>LẠT</a:t>
            </a:r>
            <a:endParaRPr lang="en-US" sz="2900" b="1" dirty="0"/>
          </a:p>
        </p:txBody>
      </p:sp>
      <p:sp>
        <p:nvSpPr>
          <p:cNvPr id="28676" name="Rectangle 7"/>
          <p:cNvSpPr>
            <a:spLocks noChangeArrowheads="1"/>
          </p:cNvSpPr>
          <p:nvPr/>
        </p:nvSpPr>
        <p:spPr bwMode="auto">
          <a:xfrm>
            <a:off x="411480" y="2702807"/>
            <a:ext cx="3291840" cy="162168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10249" tIns="55125" rIns="110249" bIns="55125" anchor="ctr"/>
          <a:lstStyle/>
          <a:p>
            <a:pPr algn="ctr"/>
            <a:r>
              <a:rPr lang="en-US" sz="2900" b="1"/>
              <a:t>Khí hậu : …</a:t>
            </a:r>
          </a:p>
        </p:txBody>
      </p:sp>
      <p:sp>
        <p:nvSpPr>
          <p:cNvPr id="28677" name="Rectangle 8"/>
          <p:cNvSpPr>
            <a:spLocks noChangeArrowheads="1"/>
          </p:cNvSpPr>
          <p:nvPr/>
        </p:nvSpPr>
        <p:spPr bwMode="auto">
          <a:xfrm>
            <a:off x="4114800" y="5251168"/>
            <a:ext cx="4217670" cy="77223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10249" tIns="55125" rIns="110249" bIns="55125" anchor="ctr"/>
          <a:lstStyle/>
          <a:p>
            <a:pPr algn="ctr"/>
            <a:r>
              <a:rPr lang="en-US" sz="2900" b="1"/>
              <a:t>Thành phố Đà Lạt </a:t>
            </a:r>
          </a:p>
          <a:p>
            <a:pPr algn="ctr"/>
            <a:r>
              <a:rPr lang="en-US" sz="2900" b="1"/>
              <a:t>là: …</a:t>
            </a:r>
          </a:p>
        </p:txBody>
      </p:sp>
      <p:sp>
        <p:nvSpPr>
          <p:cNvPr id="28678" name="Rectangle 9"/>
          <p:cNvSpPr>
            <a:spLocks noChangeArrowheads="1"/>
          </p:cNvSpPr>
          <p:nvPr/>
        </p:nvSpPr>
        <p:spPr bwMode="auto">
          <a:xfrm>
            <a:off x="8538210" y="2702807"/>
            <a:ext cx="3497580" cy="162168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10249" tIns="55125" rIns="110249" bIns="55125" anchor="ctr"/>
          <a:lstStyle/>
          <a:p>
            <a:pPr algn="ctr"/>
            <a:r>
              <a:rPr lang="en-US" sz="2900" b="1"/>
              <a:t>Các công trình </a:t>
            </a:r>
          </a:p>
          <a:p>
            <a:pPr algn="ctr"/>
            <a:r>
              <a:rPr lang="en-US" sz="2900" b="1"/>
              <a:t>phục vụ nghỉ ngơi,</a:t>
            </a:r>
          </a:p>
          <a:p>
            <a:pPr algn="ctr"/>
            <a:r>
              <a:rPr lang="en-US" sz="2900" b="1"/>
              <a:t>du lịch:…</a:t>
            </a:r>
          </a:p>
        </p:txBody>
      </p:sp>
      <p:sp>
        <p:nvSpPr>
          <p:cNvPr id="28679" name="Rectangle 10"/>
          <p:cNvSpPr>
            <a:spLocks noChangeArrowheads="1"/>
          </p:cNvSpPr>
          <p:nvPr/>
        </p:nvSpPr>
        <p:spPr bwMode="auto">
          <a:xfrm>
            <a:off x="4423410" y="2702807"/>
            <a:ext cx="3600450" cy="162168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10249" tIns="55125" rIns="110249" bIns="55125" anchor="ctr"/>
          <a:lstStyle/>
          <a:p>
            <a:pPr algn="ctr"/>
            <a:r>
              <a:rPr lang="en-US" sz="2900" b="1"/>
              <a:t>Thiên nhiên : …</a:t>
            </a:r>
          </a:p>
        </p:txBody>
      </p:sp>
      <p:sp>
        <p:nvSpPr>
          <p:cNvPr id="28680" name="Line 11"/>
          <p:cNvSpPr>
            <a:spLocks noChangeShapeType="1"/>
          </p:cNvSpPr>
          <p:nvPr/>
        </p:nvSpPr>
        <p:spPr bwMode="auto">
          <a:xfrm>
            <a:off x="6069330" y="2085023"/>
            <a:ext cx="0" cy="6177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10249" tIns="55125" rIns="110249" bIns="55125"/>
          <a:lstStyle/>
          <a:p>
            <a:endParaRPr lang="en-US"/>
          </a:p>
        </p:txBody>
      </p:sp>
      <p:sp>
        <p:nvSpPr>
          <p:cNvPr id="28681" name="Line 12"/>
          <p:cNvSpPr>
            <a:spLocks noChangeShapeType="1"/>
          </p:cNvSpPr>
          <p:nvPr/>
        </p:nvSpPr>
        <p:spPr bwMode="auto">
          <a:xfrm flipH="1">
            <a:off x="2674620" y="2085023"/>
            <a:ext cx="3394710" cy="6177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10249" tIns="55125" rIns="110249" bIns="55125"/>
          <a:lstStyle/>
          <a:p>
            <a:endParaRPr lang="en-US"/>
          </a:p>
        </p:txBody>
      </p:sp>
      <p:sp>
        <p:nvSpPr>
          <p:cNvPr id="28682" name="Line 13"/>
          <p:cNvSpPr>
            <a:spLocks noChangeShapeType="1"/>
          </p:cNvSpPr>
          <p:nvPr/>
        </p:nvSpPr>
        <p:spPr bwMode="auto">
          <a:xfrm>
            <a:off x="6069330" y="2113598"/>
            <a:ext cx="3291840" cy="6177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10249" tIns="55125" rIns="110249" bIns="55125"/>
          <a:lstStyle/>
          <a:p>
            <a:endParaRPr lang="en-US"/>
          </a:p>
        </p:txBody>
      </p:sp>
      <p:sp>
        <p:nvSpPr>
          <p:cNvPr id="28683" name="Line 14"/>
          <p:cNvSpPr>
            <a:spLocks noChangeShapeType="1"/>
          </p:cNvSpPr>
          <p:nvPr/>
        </p:nvSpPr>
        <p:spPr bwMode="auto">
          <a:xfrm>
            <a:off x="6069330" y="4324491"/>
            <a:ext cx="0" cy="9266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10249" tIns="55125" rIns="110249" bIns="55125"/>
          <a:lstStyle/>
          <a:p>
            <a:endParaRPr lang="en-US"/>
          </a:p>
        </p:txBody>
      </p:sp>
      <p:sp>
        <p:nvSpPr>
          <p:cNvPr id="28684" name="Line 15"/>
          <p:cNvSpPr>
            <a:spLocks noChangeShapeType="1"/>
          </p:cNvSpPr>
          <p:nvPr/>
        </p:nvSpPr>
        <p:spPr bwMode="auto">
          <a:xfrm>
            <a:off x="2160270" y="4324491"/>
            <a:ext cx="1851660" cy="11583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10249" tIns="55125" rIns="110249" bIns="55125"/>
          <a:lstStyle/>
          <a:p>
            <a:endParaRPr lang="en-US"/>
          </a:p>
        </p:txBody>
      </p:sp>
      <p:sp>
        <p:nvSpPr>
          <p:cNvPr id="28685" name="Line 16"/>
          <p:cNvSpPr>
            <a:spLocks noChangeShapeType="1"/>
          </p:cNvSpPr>
          <p:nvPr/>
        </p:nvSpPr>
        <p:spPr bwMode="auto">
          <a:xfrm flipH="1">
            <a:off x="8332470" y="4324491"/>
            <a:ext cx="2057400" cy="11583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10249" tIns="55125" rIns="110249" bIns="55125"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7220" y="772230"/>
            <a:ext cx="11109960" cy="1158346"/>
          </a:xfrm>
        </p:spPr>
        <p:txBody>
          <a:bodyPr/>
          <a:lstStyle/>
          <a:p>
            <a:r>
              <a:rPr lang="en-US" sz="3900" dirty="0" err="1">
                <a:solidFill>
                  <a:srgbClr val="FF0000"/>
                </a:solidFill>
                <a:latin typeface="Times New Roman" pitchFamily="18" charset="0"/>
              </a:rPr>
              <a:t>Chuẩn</a:t>
            </a:r>
            <a:r>
              <a:rPr lang="en-US" sz="39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itchFamily="18" charset="0"/>
              </a:rPr>
              <a:t>bị</a:t>
            </a:r>
            <a:r>
              <a:rPr lang="en-US" sz="39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9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Times New Roman" pitchFamily="18" charset="0"/>
              </a:rPr>
              <a:t>sau</a:t>
            </a:r>
            <a:r>
              <a:rPr lang="en-US" sz="3900" dirty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sz="3900" dirty="0">
                <a:solidFill>
                  <a:srgbClr val="FF0000"/>
                </a:solidFill>
                <a:latin typeface="Times New Roman" pitchFamily="18" charset="0"/>
              </a:rPr>
            </a:br>
            <a:endParaRPr lang="en-US" sz="39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220" y="1853354"/>
            <a:ext cx="11109960" cy="4432282"/>
          </a:xfrm>
        </p:spPr>
        <p:txBody>
          <a:bodyPr/>
          <a:lstStyle/>
          <a:p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</a:rPr>
              <a:t>Ôn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</a:rPr>
              <a:t>lại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</a:rPr>
              <a:t>các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</a:rPr>
              <a:t>đã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</a:rPr>
              <a:t>học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  <a:p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</a:rPr>
              <a:t>Chuẩn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</a:rPr>
              <a:t>bị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</a:rPr>
              <a:t> 10 :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</a:rPr>
              <a:t>Ôn</a:t>
            </a:r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</a:rPr>
              <a:t>tập</a:t>
            </a:r>
            <a:endParaRPr lang="en-US" sz="34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Kết quả hình ảnh cho thác cam ly">
            <a:extLst>
              <a:ext uri="{FF2B5EF4-FFF2-40B4-BE49-F238E27FC236}">
                <a16:creationId xmlns:a16="http://schemas.microsoft.com/office/drawing/2014/main" xmlns="" id="{D1AAF04D-0C93-43B1-9117-EF0973FCD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6037"/>
            <a:ext cx="12573000" cy="695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6BC9D1-36F5-4FFE-85F2-226E5F746756}"/>
              </a:ext>
            </a:extLst>
          </p:cNvPr>
          <p:cNvSpPr txBox="1"/>
          <p:nvPr/>
        </p:nvSpPr>
        <p:spPr>
          <a:xfrm>
            <a:off x="1443789" y="960437"/>
            <a:ext cx="914801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solidFill>
                  <a:srgbClr val="FF0000"/>
                </a:solidFill>
                <a:latin typeface="Amazone" pitchFamily="66" charset="0"/>
              </a:rPr>
              <a:t>Kính</a:t>
            </a:r>
            <a:r>
              <a:rPr lang="en-US" sz="8800" dirty="0">
                <a:solidFill>
                  <a:srgbClr val="FF0000"/>
                </a:solidFill>
                <a:latin typeface="Amazone" pitchFamily="66" charset="0"/>
              </a:rPr>
              <a:t>  </a:t>
            </a:r>
            <a:r>
              <a:rPr lang="en-US" sz="8800" dirty="0" err="1">
                <a:solidFill>
                  <a:srgbClr val="FF0000"/>
                </a:solidFill>
                <a:latin typeface="Amazone" pitchFamily="66" charset="0"/>
              </a:rPr>
              <a:t>chúc</a:t>
            </a:r>
            <a:r>
              <a:rPr lang="en-US" sz="8800" dirty="0">
                <a:solidFill>
                  <a:srgbClr val="FF0000"/>
                </a:solidFill>
                <a:latin typeface="Amazone" pitchFamily="66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Amazone" pitchFamily="66" charset="0"/>
              </a:rPr>
              <a:t>các</a:t>
            </a:r>
            <a:r>
              <a:rPr lang="en-US" sz="8800" dirty="0">
                <a:solidFill>
                  <a:srgbClr val="FF0000"/>
                </a:solidFill>
                <a:latin typeface="Amazone" pitchFamily="66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Amazone" pitchFamily="66" charset="0"/>
              </a:rPr>
              <a:t>thầy</a:t>
            </a:r>
            <a:r>
              <a:rPr lang="en-US" sz="8800" dirty="0">
                <a:solidFill>
                  <a:srgbClr val="FF0000"/>
                </a:solidFill>
                <a:latin typeface="Amazone" pitchFamily="66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Amazone" pitchFamily="66" charset="0"/>
              </a:rPr>
              <a:t>cô</a:t>
            </a:r>
            <a:r>
              <a:rPr lang="en-US" sz="8800" dirty="0">
                <a:solidFill>
                  <a:srgbClr val="FF0000"/>
                </a:solidFill>
                <a:latin typeface="Amazone" pitchFamily="66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Amazone" pitchFamily="66" charset="0"/>
              </a:rPr>
              <a:t>mạnh</a:t>
            </a:r>
            <a:r>
              <a:rPr lang="en-US" sz="8800" dirty="0">
                <a:solidFill>
                  <a:srgbClr val="FF0000"/>
                </a:solidFill>
                <a:latin typeface="Amazone" pitchFamily="66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Amazone" pitchFamily="66" charset="0"/>
              </a:rPr>
              <a:t>khỏe</a:t>
            </a:r>
            <a:r>
              <a:rPr lang="en-US" sz="8800" dirty="0">
                <a:solidFill>
                  <a:srgbClr val="FF0000"/>
                </a:solidFill>
                <a:latin typeface="Amazone" pitchFamily="66" charset="0"/>
              </a:rPr>
              <a:t>, </a:t>
            </a:r>
            <a:r>
              <a:rPr lang="en-US" sz="8800" dirty="0" err="1">
                <a:solidFill>
                  <a:srgbClr val="FF0000"/>
                </a:solidFill>
                <a:latin typeface="Amazone" pitchFamily="66" charset="0"/>
              </a:rPr>
              <a:t>chúc</a:t>
            </a:r>
            <a:r>
              <a:rPr lang="en-US" sz="8800" dirty="0">
                <a:solidFill>
                  <a:srgbClr val="FF0000"/>
                </a:solidFill>
                <a:latin typeface="Amazone" pitchFamily="66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Amazone" pitchFamily="66" charset="0"/>
              </a:rPr>
              <a:t>các</a:t>
            </a:r>
            <a:r>
              <a:rPr lang="en-US" sz="8800" dirty="0">
                <a:solidFill>
                  <a:srgbClr val="FF0000"/>
                </a:solidFill>
                <a:latin typeface="Amazone" pitchFamily="66" charset="0"/>
              </a:rPr>
              <a:t> con </a:t>
            </a:r>
            <a:r>
              <a:rPr lang="en-US" sz="8800" dirty="0" err="1">
                <a:solidFill>
                  <a:srgbClr val="FF0000"/>
                </a:solidFill>
                <a:latin typeface="Amazone" pitchFamily="66" charset="0"/>
              </a:rPr>
              <a:t>chăm</a:t>
            </a:r>
            <a:r>
              <a:rPr lang="en-US" sz="8800" dirty="0">
                <a:solidFill>
                  <a:srgbClr val="FF0000"/>
                </a:solidFill>
                <a:latin typeface="Amazone" pitchFamily="66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Amazone" pitchFamily="66" charset="0"/>
              </a:rPr>
              <a:t>ngoan</a:t>
            </a:r>
            <a:r>
              <a:rPr lang="en-US" sz="8800" dirty="0">
                <a:solidFill>
                  <a:srgbClr val="FF0000"/>
                </a:solidFill>
                <a:latin typeface="Amazone" pitchFamily="66" charset="0"/>
              </a:rPr>
              <a:t>, </a:t>
            </a:r>
            <a:r>
              <a:rPr lang="en-US" sz="8800" dirty="0" err="1">
                <a:solidFill>
                  <a:srgbClr val="FF0000"/>
                </a:solidFill>
                <a:latin typeface="Amazone" pitchFamily="66" charset="0"/>
              </a:rPr>
              <a:t>học</a:t>
            </a:r>
            <a:r>
              <a:rPr lang="en-US" sz="8800" dirty="0">
                <a:solidFill>
                  <a:srgbClr val="FF0000"/>
                </a:solidFill>
                <a:latin typeface="Amazone" pitchFamily="66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Amazone" pitchFamily="66" charset="0"/>
              </a:rPr>
              <a:t>giỏi</a:t>
            </a:r>
            <a:r>
              <a:rPr lang="en-US" sz="8800" dirty="0">
                <a:solidFill>
                  <a:srgbClr val="FF0000"/>
                </a:solidFill>
                <a:latin typeface="Amazone" pitchFamily="66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repeatCount="7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 txBox="1">
            <a:spLocks noChangeArrowheads="1"/>
          </p:cNvSpPr>
          <p:nvPr/>
        </p:nvSpPr>
        <p:spPr bwMode="auto">
          <a:xfrm>
            <a:off x="85725" y="2614614"/>
            <a:ext cx="12030075" cy="86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249" tIns="55125" rIns="110249" bIns="55125" anchor="ctr"/>
          <a:lstStyle/>
          <a:p>
            <a:pPr marL="914400" indent="-914400">
              <a:defRPr/>
            </a:pPr>
            <a:r>
              <a:rPr lang="en-US" sz="4000" b="1" kern="0" dirty="0">
                <a:latin typeface="Arial" pitchFamily="34" charset="0"/>
                <a:ea typeface="+mj-ea"/>
                <a:cs typeface="Arial" pitchFamily="34" charset="0"/>
              </a:rPr>
              <a:t>1. </a:t>
            </a:r>
            <a:r>
              <a:rPr lang="en-US" sz="4000" b="1" kern="0" dirty="0" err="1">
                <a:latin typeface="Arial" pitchFamily="34" charset="0"/>
                <a:ea typeface="+mj-ea"/>
                <a:cs typeface="Arial" pitchFamily="34" charset="0"/>
              </a:rPr>
              <a:t>Thành</a:t>
            </a:r>
            <a:r>
              <a:rPr lang="en-US" sz="4000" b="1" kern="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000" b="1" kern="0" dirty="0" err="1">
                <a:latin typeface="Arial" pitchFamily="34" charset="0"/>
                <a:ea typeface="+mj-ea"/>
                <a:cs typeface="Arial" pitchFamily="34" charset="0"/>
              </a:rPr>
              <a:t>phố</a:t>
            </a:r>
            <a:r>
              <a:rPr lang="en-US" sz="4000" b="1" kern="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000" b="1" kern="0" dirty="0" err="1">
                <a:latin typeface="Arial" pitchFamily="34" charset="0"/>
                <a:ea typeface="+mj-ea"/>
                <a:cs typeface="Arial" pitchFamily="34" charset="0"/>
              </a:rPr>
              <a:t>nổi</a:t>
            </a:r>
            <a:r>
              <a:rPr lang="en-US" sz="4000" b="1" kern="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000" b="1" kern="0" dirty="0" err="1">
                <a:latin typeface="Arial" pitchFamily="34" charset="0"/>
                <a:ea typeface="+mj-ea"/>
                <a:cs typeface="Arial" pitchFamily="34" charset="0"/>
              </a:rPr>
              <a:t>tiếng</a:t>
            </a:r>
            <a:r>
              <a:rPr lang="en-US" sz="4000" b="1" kern="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000" b="1" kern="0" dirty="0" err="1">
                <a:latin typeface="Arial" pitchFamily="34" charset="0"/>
                <a:ea typeface="+mj-ea"/>
                <a:cs typeface="Arial" pitchFamily="34" charset="0"/>
              </a:rPr>
              <a:t>về</a:t>
            </a:r>
            <a:r>
              <a:rPr lang="en-US" sz="4000" b="1" kern="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000" b="1" kern="0" dirty="0" err="1">
                <a:latin typeface="Arial" pitchFamily="34" charset="0"/>
                <a:ea typeface="+mj-ea"/>
                <a:cs typeface="Arial" pitchFamily="34" charset="0"/>
              </a:rPr>
              <a:t>rừng</a:t>
            </a:r>
            <a:r>
              <a:rPr lang="en-US" sz="4000" b="1" kern="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000" b="1" kern="0" dirty="0" err="1">
                <a:latin typeface="Arial" pitchFamily="34" charset="0"/>
                <a:ea typeface="+mj-ea"/>
                <a:cs typeface="Arial" pitchFamily="34" charset="0"/>
              </a:rPr>
              <a:t>thông</a:t>
            </a:r>
            <a:r>
              <a:rPr lang="en-US" sz="4000" b="1" kern="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000" b="1" kern="0" dirty="0" err="1">
                <a:latin typeface="Arial" pitchFamily="34" charset="0"/>
                <a:ea typeface="+mj-ea"/>
                <a:cs typeface="Arial" pitchFamily="34" charset="0"/>
              </a:rPr>
              <a:t>và</a:t>
            </a:r>
            <a:r>
              <a:rPr lang="en-US" sz="4000" b="1" kern="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000" b="1" kern="0" dirty="0" err="1">
                <a:latin typeface="Arial" pitchFamily="34" charset="0"/>
                <a:ea typeface="+mj-ea"/>
                <a:cs typeface="Arial" pitchFamily="34" charset="0"/>
              </a:rPr>
              <a:t>thác</a:t>
            </a:r>
            <a:r>
              <a:rPr lang="en-US" sz="4000" b="1" kern="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000" b="1" kern="0" dirty="0" err="1">
                <a:latin typeface="Arial" pitchFamily="34" charset="0"/>
                <a:ea typeface="+mj-ea"/>
                <a:cs typeface="Arial" pitchFamily="34" charset="0"/>
              </a:rPr>
              <a:t>nước</a:t>
            </a:r>
            <a:r>
              <a:rPr lang="en-US" sz="4000" b="1" kern="0" dirty="0">
                <a:latin typeface="Arial" pitchFamily="34" charset="0"/>
                <a:ea typeface="+mj-ea"/>
                <a:cs typeface="Arial" pitchFamily="34" charset="0"/>
              </a:rPr>
              <a:t>.</a:t>
            </a:r>
            <a:endParaRPr lang="vi-VN" sz="400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C000504-6302-4F46-B2B6-E15BA64C0128}"/>
              </a:ext>
            </a:extLst>
          </p:cNvPr>
          <p:cNvSpPr/>
          <p:nvPr/>
        </p:nvSpPr>
        <p:spPr>
          <a:xfrm>
            <a:off x="771525" y="50382"/>
            <a:ext cx="1096327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00CC"/>
                </a:solidFill>
                <a:cs typeface="Times New Roman" pitchFamily="18" charset="0"/>
              </a:rPr>
              <a:t>         </a:t>
            </a:r>
            <a:r>
              <a:rPr lang="en-US" sz="4400" b="1" dirty="0" err="1">
                <a:solidFill>
                  <a:srgbClr val="0000CC"/>
                </a:solidFill>
                <a:cs typeface="Times New Roman" pitchFamily="18" charset="0"/>
              </a:rPr>
              <a:t>Thứ</a:t>
            </a:r>
            <a:r>
              <a:rPr lang="en-US" sz="4400" b="1" dirty="0">
                <a:solidFill>
                  <a:srgbClr val="0000CC"/>
                </a:solidFill>
                <a:cs typeface="Times New Roman" pitchFamily="18" charset="0"/>
              </a:rPr>
              <a:t>  </a:t>
            </a:r>
            <a:r>
              <a:rPr lang="en-US" sz="4400" b="1" dirty="0" err="1">
                <a:solidFill>
                  <a:srgbClr val="0000CC"/>
                </a:solidFill>
                <a:cs typeface="Times New Roman" pitchFamily="18" charset="0"/>
              </a:rPr>
              <a:t>sáu</a:t>
            </a:r>
            <a:r>
              <a:rPr lang="en-US" sz="44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itchFamily="18" charset="0"/>
              </a:rPr>
              <a:t>ngày</a:t>
            </a:r>
            <a:r>
              <a:rPr lang="en-US" sz="4400" b="1" dirty="0">
                <a:solidFill>
                  <a:srgbClr val="0000CC"/>
                </a:solidFill>
                <a:cs typeface="Times New Roman" pitchFamily="18" charset="0"/>
              </a:rPr>
              <a:t> 8 </a:t>
            </a:r>
            <a:r>
              <a:rPr lang="en-US" sz="4400" b="1" dirty="0" err="1">
                <a:solidFill>
                  <a:srgbClr val="0000CC"/>
                </a:solidFill>
                <a:cs typeface="Times New Roman" pitchFamily="18" charset="0"/>
              </a:rPr>
              <a:t>tháng</a:t>
            </a:r>
            <a:r>
              <a:rPr lang="en-US" sz="4400" b="1" dirty="0">
                <a:solidFill>
                  <a:srgbClr val="0000CC"/>
                </a:solidFill>
                <a:cs typeface="Times New Roman" pitchFamily="18" charset="0"/>
              </a:rPr>
              <a:t> 11 </a:t>
            </a:r>
            <a:r>
              <a:rPr lang="en-US" sz="4400" b="1" dirty="0" err="1">
                <a:solidFill>
                  <a:srgbClr val="0000CC"/>
                </a:solidFill>
                <a:cs typeface="Times New Roman" pitchFamily="18" charset="0"/>
              </a:rPr>
              <a:t>năm</a:t>
            </a:r>
            <a:r>
              <a:rPr lang="en-US" sz="4400" b="1" dirty="0">
                <a:solidFill>
                  <a:srgbClr val="0000CC"/>
                </a:solidFill>
                <a:cs typeface="Times New Roman" pitchFamily="18" charset="0"/>
              </a:rPr>
              <a:t> 2019</a:t>
            </a:r>
          </a:p>
          <a:p>
            <a:r>
              <a:rPr lang="en-US" sz="4400" b="1" u="sng" dirty="0" err="1">
                <a:solidFill>
                  <a:srgbClr val="0000CC"/>
                </a:solidFill>
                <a:cs typeface="Times New Roman" pitchFamily="18" charset="0"/>
              </a:rPr>
              <a:t>Tuần</a:t>
            </a:r>
            <a:r>
              <a:rPr lang="en-US" sz="4400" b="1" u="sng" dirty="0">
                <a:solidFill>
                  <a:srgbClr val="0000CC"/>
                </a:solidFill>
                <a:cs typeface="Times New Roman" pitchFamily="18" charset="0"/>
              </a:rPr>
              <a:t> 10:</a:t>
            </a:r>
            <a:r>
              <a:rPr lang="en-US" sz="4400" b="1" dirty="0">
                <a:solidFill>
                  <a:srgbClr val="0000CC"/>
                </a:solidFill>
                <a:cs typeface="Times New Roman" pitchFamily="18" charset="0"/>
              </a:rPr>
              <a:t>             </a:t>
            </a:r>
            <a:r>
              <a:rPr lang="en-US" sz="4400" b="1" dirty="0" err="1">
                <a:solidFill>
                  <a:srgbClr val="0000CC"/>
                </a:solidFill>
                <a:cs typeface="Times New Roman" pitchFamily="18" charset="0"/>
              </a:rPr>
              <a:t>Địa</a:t>
            </a:r>
            <a:r>
              <a:rPr lang="en-US" sz="44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itchFamily="18" charset="0"/>
              </a:rPr>
              <a:t>lí</a:t>
            </a:r>
            <a:endParaRPr lang="en-US" sz="4400" b="1" dirty="0">
              <a:solidFill>
                <a:srgbClr val="0000CC"/>
              </a:solidFill>
              <a:cs typeface="Times New Roman" pitchFamily="18" charset="0"/>
            </a:endParaRPr>
          </a:p>
          <a:p>
            <a:r>
              <a:rPr lang="en-US" sz="4400" b="1" dirty="0" err="1">
                <a:solidFill>
                  <a:srgbClr val="0000CC"/>
                </a:solidFill>
                <a:cs typeface="Times New Roman" pitchFamily="18" charset="0"/>
              </a:rPr>
              <a:t>Tiết</a:t>
            </a:r>
            <a:r>
              <a:rPr lang="en-US" sz="4400" b="1" dirty="0">
                <a:solidFill>
                  <a:srgbClr val="0000CC"/>
                </a:solidFill>
                <a:cs typeface="Times New Roman" pitchFamily="18" charset="0"/>
              </a:rPr>
              <a:t> 10:    </a:t>
            </a:r>
            <a:r>
              <a:rPr lang="en-US" sz="4400" b="1" dirty="0" err="1">
                <a:solidFill>
                  <a:srgbClr val="0000CC"/>
                </a:solidFill>
                <a:cs typeface="Times New Roman" pitchFamily="18" charset="0"/>
              </a:rPr>
              <a:t>Thành</a:t>
            </a:r>
            <a:r>
              <a:rPr lang="en-US" sz="44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itchFamily="18" charset="0"/>
              </a:rPr>
              <a:t>phố</a:t>
            </a:r>
            <a:r>
              <a:rPr lang="en-US" sz="44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itchFamily="18" charset="0"/>
              </a:rPr>
              <a:t>Đà</a:t>
            </a:r>
            <a:r>
              <a:rPr lang="en-US" sz="44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itchFamily="18" charset="0"/>
              </a:rPr>
              <a:t>Lạt</a:t>
            </a:r>
            <a:endParaRPr lang="en-US" sz="44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1CA519B-495B-4CDC-8239-2AF50A99BE02}"/>
              </a:ext>
            </a:extLst>
          </p:cNvPr>
          <p:cNvSpPr/>
          <p:nvPr/>
        </p:nvSpPr>
        <p:spPr>
          <a:xfrm>
            <a:off x="990600" y="3423185"/>
            <a:ext cx="10744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u="sng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Quan </a:t>
            </a:r>
            <a:r>
              <a:rPr lang="en-US" sz="4000" b="1" u="sng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4000" b="1" u="sng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u="sng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lược</a:t>
            </a:r>
            <a:r>
              <a:rPr lang="en-US" sz="4000" b="1" u="sng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u="sng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4000" b="1" u="sng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u="sng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000" b="1" u="sng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u="sng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4000" b="1" u="sng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u="sng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4000" b="1" u="sng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40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n-US" sz="4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1.Đà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Lạt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lvl="0"/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2.Đà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Lạt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bao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mét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?</a:t>
            </a:r>
          </a:p>
          <a:p>
            <a:pPr lvl="0"/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3.Ở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Đà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Lạt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khí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hậu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3A2ED-8CA0-4665-962A-C92BD5457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6" descr="Kết quả hình ảnh cho BAN DO TAY NGUYEN">
            <a:extLst>
              <a:ext uri="{FF2B5EF4-FFF2-40B4-BE49-F238E27FC236}">
                <a16:creationId xmlns:a16="http://schemas.microsoft.com/office/drawing/2014/main" xmlns="" id="{BA9A2777-997F-4E8F-AE35-10A15E6D5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4931"/>
            <a:ext cx="11338719" cy="656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22334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6"/>
          <p:cNvSpPr/>
          <p:nvPr/>
        </p:nvSpPr>
        <p:spPr>
          <a:xfrm>
            <a:off x="228600" y="2274232"/>
            <a:ext cx="1165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3435" indent="-413435"/>
            <a:r>
              <a:rPr lang="en-US" sz="4000" b="1" u="sng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4000" b="1" u="sng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u="sng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4000" b="1" u="sng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413435" indent="-413435">
              <a:buFontTx/>
              <a:buChar char="-"/>
            </a:pPr>
            <a:r>
              <a:rPr lang="en-US" sz="4000" b="1" dirty="0" err="1">
                <a:latin typeface="Arial" pitchFamily="34" charset="0"/>
                <a:cs typeface="Arial" pitchFamily="34" charset="0"/>
              </a:rPr>
              <a:t>Đà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Lạt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nằm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trên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nguyên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Lâm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Viên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413435" indent="-413435">
              <a:buFontTx/>
              <a:buChar char="-"/>
            </a:pPr>
            <a:r>
              <a:rPr lang="en-US" sz="4000" b="1" dirty="0" err="1">
                <a:latin typeface="Arial" pitchFamily="34" charset="0"/>
                <a:cs typeface="Arial" pitchFamily="34" charset="0"/>
              </a:rPr>
              <a:t>Đà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Lạt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trên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1000m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1500m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)So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mực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biển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413435" indent="-413435">
              <a:buFontTx/>
              <a:buChar char="-"/>
            </a:pPr>
            <a:r>
              <a:rPr lang="en-US" sz="4000" b="1" dirty="0">
                <a:latin typeface="Arial" pitchFamily="34" charset="0"/>
                <a:cs typeface="Arial" pitchFamily="34" charset="0"/>
              </a:rPr>
              <a:t>Ở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này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Đà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Lạt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khí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hậu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quanh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năm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mát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mẻ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203D8BF-EBD1-483D-90A9-E7225B7C163D}"/>
              </a:ext>
            </a:extLst>
          </p:cNvPr>
          <p:cNvSpPr/>
          <p:nvPr/>
        </p:nvSpPr>
        <p:spPr>
          <a:xfrm>
            <a:off x="771525" y="50382"/>
            <a:ext cx="1096327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00CC"/>
                </a:solidFill>
                <a:cs typeface="Times New Roman" pitchFamily="18" charset="0"/>
              </a:rPr>
              <a:t>         </a:t>
            </a:r>
            <a:r>
              <a:rPr lang="en-US" sz="4400" b="1" dirty="0" err="1">
                <a:solidFill>
                  <a:srgbClr val="0000CC"/>
                </a:solidFill>
                <a:cs typeface="Times New Roman" pitchFamily="18" charset="0"/>
              </a:rPr>
              <a:t>Thứ</a:t>
            </a:r>
            <a:r>
              <a:rPr lang="en-US" sz="4400" b="1" dirty="0">
                <a:solidFill>
                  <a:srgbClr val="0000CC"/>
                </a:solidFill>
                <a:cs typeface="Times New Roman" pitchFamily="18" charset="0"/>
              </a:rPr>
              <a:t>  </a:t>
            </a:r>
            <a:r>
              <a:rPr lang="en-US" sz="4400" b="1" dirty="0" err="1">
                <a:solidFill>
                  <a:srgbClr val="0000CC"/>
                </a:solidFill>
                <a:cs typeface="Times New Roman" pitchFamily="18" charset="0"/>
              </a:rPr>
              <a:t>sáu</a:t>
            </a:r>
            <a:r>
              <a:rPr lang="en-US" sz="44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itchFamily="18" charset="0"/>
              </a:rPr>
              <a:t>ngày</a:t>
            </a:r>
            <a:r>
              <a:rPr lang="en-US" sz="4400" b="1" dirty="0">
                <a:solidFill>
                  <a:srgbClr val="0000CC"/>
                </a:solidFill>
                <a:cs typeface="Times New Roman" pitchFamily="18" charset="0"/>
              </a:rPr>
              <a:t> 8 </a:t>
            </a:r>
            <a:r>
              <a:rPr lang="en-US" sz="4400" b="1" dirty="0" err="1">
                <a:solidFill>
                  <a:srgbClr val="0000CC"/>
                </a:solidFill>
                <a:cs typeface="Times New Roman" pitchFamily="18" charset="0"/>
              </a:rPr>
              <a:t>tháng</a:t>
            </a:r>
            <a:r>
              <a:rPr lang="en-US" sz="4400" b="1" dirty="0">
                <a:solidFill>
                  <a:srgbClr val="0000CC"/>
                </a:solidFill>
                <a:cs typeface="Times New Roman" pitchFamily="18" charset="0"/>
              </a:rPr>
              <a:t> 11 </a:t>
            </a:r>
            <a:r>
              <a:rPr lang="en-US" sz="4400" b="1" dirty="0" err="1">
                <a:solidFill>
                  <a:srgbClr val="0000CC"/>
                </a:solidFill>
                <a:cs typeface="Times New Roman" pitchFamily="18" charset="0"/>
              </a:rPr>
              <a:t>năm</a:t>
            </a:r>
            <a:r>
              <a:rPr lang="en-US" sz="4400" b="1" dirty="0">
                <a:solidFill>
                  <a:srgbClr val="0000CC"/>
                </a:solidFill>
                <a:cs typeface="Times New Roman" pitchFamily="18" charset="0"/>
              </a:rPr>
              <a:t> 2019</a:t>
            </a:r>
          </a:p>
          <a:p>
            <a:r>
              <a:rPr lang="en-US" sz="4400" b="1" u="sng" dirty="0" err="1">
                <a:solidFill>
                  <a:srgbClr val="0000CC"/>
                </a:solidFill>
                <a:cs typeface="Times New Roman" pitchFamily="18" charset="0"/>
              </a:rPr>
              <a:t>Tuần</a:t>
            </a:r>
            <a:r>
              <a:rPr lang="en-US" sz="4400" b="1" u="sng" dirty="0">
                <a:solidFill>
                  <a:srgbClr val="0000CC"/>
                </a:solidFill>
                <a:cs typeface="Times New Roman" pitchFamily="18" charset="0"/>
              </a:rPr>
              <a:t> 10:</a:t>
            </a:r>
            <a:r>
              <a:rPr lang="en-US" sz="4400" b="1" dirty="0">
                <a:solidFill>
                  <a:srgbClr val="0000CC"/>
                </a:solidFill>
                <a:cs typeface="Times New Roman" pitchFamily="18" charset="0"/>
              </a:rPr>
              <a:t>             </a:t>
            </a:r>
            <a:r>
              <a:rPr lang="en-US" sz="4400" b="1" dirty="0" err="1">
                <a:solidFill>
                  <a:srgbClr val="0000CC"/>
                </a:solidFill>
                <a:cs typeface="Times New Roman" pitchFamily="18" charset="0"/>
              </a:rPr>
              <a:t>Địa</a:t>
            </a:r>
            <a:r>
              <a:rPr lang="en-US" sz="44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itchFamily="18" charset="0"/>
              </a:rPr>
              <a:t>lí</a:t>
            </a:r>
            <a:endParaRPr lang="en-US" sz="4400" b="1" dirty="0">
              <a:solidFill>
                <a:srgbClr val="0000CC"/>
              </a:solidFill>
              <a:cs typeface="Times New Roman" pitchFamily="18" charset="0"/>
            </a:endParaRPr>
          </a:p>
          <a:p>
            <a:r>
              <a:rPr lang="en-US" sz="4400" b="1" dirty="0" err="1">
                <a:solidFill>
                  <a:srgbClr val="0000CC"/>
                </a:solidFill>
                <a:cs typeface="Times New Roman" pitchFamily="18" charset="0"/>
              </a:rPr>
              <a:t>Tiết</a:t>
            </a:r>
            <a:r>
              <a:rPr lang="en-US" sz="4400" b="1" dirty="0">
                <a:solidFill>
                  <a:srgbClr val="0000CC"/>
                </a:solidFill>
                <a:cs typeface="Times New Roman" pitchFamily="18" charset="0"/>
              </a:rPr>
              <a:t> 10:    </a:t>
            </a:r>
            <a:r>
              <a:rPr lang="en-US" sz="4400" b="1" dirty="0" err="1">
                <a:solidFill>
                  <a:srgbClr val="0000CC"/>
                </a:solidFill>
                <a:cs typeface="Times New Roman" pitchFamily="18" charset="0"/>
              </a:rPr>
              <a:t>Thành</a:t>
            </a:r>
            <a:r>
              <a:rPr lang="en-US" sz="44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itchFamily="18" charset="0"/>
              </a:rPr>
              <a:t>phố</a:t>
            </a:r>
            <a:r>
              <a:rPr lang="en-US" sz="44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itchFamily="18" charset="0"/>
              </a:rPr>
              <a:t>Đà</a:t>
            </a:r>
            <a:r>
              <a:rPr lang="en-US" sz="44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cs typeface="Times New Roman" pitchFamily="18" charset="0"/>
              </a:rPr>
              <a:t>Lạt</a:t>
            </a:r>
            <a:endParaRPr lang="en-US" sz="44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00049" y="1887536"/>
            <a:ext cx="11415713" cy="318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249" tIns="55125" rIns="110249" bIns="55125" anchor="ctr"/>
          <a:lstStyle/>
          <a:p>
            <a:r>
              <a:rPr lang="en-US" sz="4000" b="1" i="1" dirty="0" err="1">
                <a:cs typeface="Times New Roman" panose="02020603050405020304" pitchFamily="18" charset="0"/>
              </a:rPr>
              <a:t>Đọc</a:t>
            </a:r>
            <a:r>
              <a:rPr lang="en-US" sz="4000" b="1" i="1" dirty="0"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cs typeface="Times New Roman" panose="02020603050405020304" pitchFamily="18" charset="0"/>
              </a:rPr>
              <a:t>thông</a:t>
            </a:r>
            <a:r>
              <a:rPr lang="en-US" sz="4000" b="1" i="1" dirty="0">
                <a:cs typeface="Times New Roman" panose="02020603050405020304" pitchFamily="18" charset="0"/>
              </a:rPr>
              <a:t> tin </a:t>
            </a:r>
            <a:r>
              <a:rPr lang="en-US" sz="4000" b="1" i="1" dirty="0" err="1">
                <a:cs typeface="Times New Roman" panose="02020603050405020304" pitchFamily="18" charset="0"/>
              </a:rPr>
              <a:t>trong</a:t>
            </a:r>
            <a:r>
              <a:rPr lang="en-US" sz="4000" b="1" i="1" dirty="0"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cs typeface="Times New Roman" panose="02020603050405020304" pitchFamily="18" charset="0"/>
              </a:rPr>
              <a:t>SGK</a:t>
            </a:r>
            <a:r>
              <a:rPr lang="en-US" sz="4000" b="1" i="1" dirty="0"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cs typeface="Times New Roman" panose="02020603050405020304" pitchFamily="18" charset="0"/>
              </a:rPr>
              <a:t>cho</a:t>
            </a:r>
            <a:r>
              <a:rPr lang="en-US" sz="4000" b="1" i="1" dirty="0"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cs typeface="Times New Roman" panose="02020603050405020304" pitchFamily="18" charset="0"/>
              </a:rPr>
              <a:t>biết</a:t>
            </a:r>
            <a:r>
              <a:rPr lang="en-US" sz="4000" b="1" i="1" dirty="0">
                <a:cs typeface="Times New Roman" panose="02020603050405020304" pitchFamily="18" charset="0"/>
              </a:rPr>
              <a:t>:</a:t>
            </a:r>
            <a:r>
              <a:rPr lang="en-US" sz="4000" i="1" dirty="0">
                <a:solidFill>
                  <a:srgbClr val="0000CC"/>
                </a:solidFill>
                <a:cs typeface="Times New Roman" panose="02020603050405020304" pitchFamily="18" charset="0"/>
              </a:rPr>
              <a:t/>
            </a:r>
            <a:br>
              <a:rPr lang="en-US" sz="4000" i="1" dirty="0">
                <a:solidFill>
                  <a:srgbClr val="0000CC"/>
                </a:solidFill>
                <a:cs typeface="Times New Roman" panose="02020603050405020304" pitchFamily="18" charset="0"/>
              </a:rPr>
            </a:b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Tại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Đà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Lạt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phố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nổi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rừng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thông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thác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CC00CC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30D6895-070F-495B-ABA5-AD78AB7E5A0B}"/>
              </a:ext>
            </a:extLst>
          </p:cNvPr>
          <p:cNvSpPr/>
          <p:nvPr/>
        </p:nvSpPr>
        <p:spPr>
          <a:xfrm>
            <a:off x="728663" y="50382"/>
            <a:ext cx="110061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cs typeface="Times New Roman" pitchFamily="18" charset="0"/>
              </a:rPr>
              <a:t>                 </a:t>
            </a:r>
            <a:r>
              <a:rPr lang="en-US" sz="3600" b="1" dirty="0" err="1">
                <a:solidFill>
                  <a:srgbClr val="0000CC"/>
                </a:solidFill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0000CC"/>
                </a:solidFill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0000CC"/>
                </a:solidFill>
                <a:cs typeface="Times New Roman" pitchFamily="18" charset="0"/>
              </a:rPr>
              <a:t>sáu</a:t>
            </a:r>
            <a:r>
              <a:rPr lang="en-US" sz="36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0000CC"/>
                </a:solidFill>
                <a:cs typeface="Times New Roman" pitchFamily="18" charset="0"/>
              </a:rPr>
              <a:t> 8 </a:t>
            </a:r>
            <a:r>
              <a:rPr lang="en-US" sz="3600" b="1" dirty="0" err="1">
                <a:solidFill>
                  <a:srgbClr val="0000CC"/>
                </a:solidFill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0000CC"/>
                </a:solidFill>
                <a:cs typeface="Times New Roman" pitchFamily="18" charset="0"/>
              </a:rPr>
              <a:t> 11 </a:t>
            </a:r>
            <a:r>
              <a:rPr lang="en-US" sz="3600" b="1" dirty="0" err="1">
                <a:solidFill>
                  <a:srgbClr val="0000CC"/>
                </a:solidFill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0000CC"/>
                </a:solidFill>
                <a:cs typeface="Times New Roman" pitchFamily="18" charset="0"/>
              </a:rPr>
              <a:t> 2019</a:t>
            </a:r>
          </a:p>
          <a:p>
            <a:r>
              <a:rPr lang="en-US" sz="3600" b="1" dirty="0">
                <a:solidFill>
                  <a:srgbClr val="0000CC"/>
                </a:solidFill>
                <a:cs typeface="Times New Roman" pitchFamily="18" charset="0"/>
              </a:rPr>
              <a:t>       </a:t>
            </a:r>
            <a:r>
              <a:rPr lang="en-US" sz="3600" b="1" u="sng" dirty="0" err="1">
                <a:solidFill>
                  <a:srgbClr val="0000CC"/>
                </a:solidFill>
                <a:cs typeface="Times New Roman" pitchFamily="18" charset="0"/>
              </a:rPr>
              <a:t>Tuần</a:t>
            </a:r>
            <a:r>
              <a:rPr lang="en-US" sz="3600" b="1" u="sng" dirty="0">
                <a:solidFill>
                  <a:srgbClr val="0000CC"/>
                </a:solidFill>
                <a:cs typeface="Times New Roman" pitchFamily="18" charset="0"/>
              </a:rPr>
              <a:t> 10:</a:t>
            </a:r>
            <a:r>
              <a:rPr lang="en-US" sz="3600" b="1" dirty="0">
                <a:solidFill>
                  <a:srgbClr val="0000CC"/>
                </a:solidFill>
                <a:cs typeface="Times New Roman" pitchFamily="18" charset="0"/>
              </a:rPr>
              <a:t>             </a:t>
            </a:r>
            <a:r>
              <a:rPr lang="en-US" sz="3600" b="1" dirty="0" err="1">
                <a:solidFill>
                  <a:srgbClr val="0000CC"/>
                </a:solidFill>
                <a:cs typeface="Times New Roman" pitchFamily="18" charset="0"/>
              </a:rPr>
              <a:t>Địa</a:t>
            </a:r>
            <a:r>
              <a:rPr lang="en-US" sz="36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cs typeface="Times New Roman" pitchFamily="18" charset="0"/>
              </a:rPr>
              <a:t>lí</a:t>
            </a:r>
            <a:endParaRPr lang="en-US" sz="3600" b="1" dirty="0">
              <a:solidFill>
                <a:srgbClr val="0000CC"/>
              </a:solidFill>
              <a:cs typeface="Times New Roman" pitchFamily="18" charset="0"/>
            </a:endParaRPr>
          </a:p>
          <a:p>
            <a:r>
              <a:rPr lang="en-US" sz="3600" b="1" dirty="0">
                <a:solidFill>
                  <a:srgbClr val="0000CC"/>
                </a:solidFill>
                <a:cs typeface="Times New Roman" pitchFamily="18" charset="0"/>
              </a:rPr>
              <a:t>       </a:t>
            </a:r>
            <a:r>
              <a:rPr lang="en-US" sz="3600" b="1" dirty="0" err="1">
                <a:solidFill>
                  <a:srgbClr val="0000CC"/>
                </a:solidFill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0000CC"/>
                </a:solidFill>
                <a:cs typeface="Times New Roman" pitchFamily="18" charset="0"/>
              </a:rPr>
              <a:t> 10:       </a:t>
            </a:r>
            <a:r>
              <a:rPr lang="en-US" sz="3600" b="1" dirty="0" err="1">
                <a:solidFill>
                  <a:srgbClr val="0000CC"/>
                </a:solidFill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cs typeface="Times New Roman" pitchFamily="18" charset="0"/>
              </a:rPr>
              <a:t>phố</a:t>
            </a:r>
            <a:r>
              <a:rPr lang="en-US" sz="36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cs typeface="Times New Roman" pitchFamily="18" charset="0"/>
              </a:rPr>
              <a:t>Đà</a:t>
            </a:r>
            <a:r>
              <a:rPr lang="en-US" sz="36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cs typeface="Times New Roman" pitchFamily="18" charset="0"/>
              </a:rPr>
              <a:t>Lạt</a:t>
            </a:r>
            <a:endParaRPr lang="en-US" sz="36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14324" y="2108692"/>
            <a:ext cx="12030075" cy="1823545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36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Đà</a:t>
            </a:r>
            <a:r>
              <a:rPr lang="en-US" sz="3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Lạt</a:t>
            </a:r>
            <a:r>
              <a:rPr lang="en-US" sz="3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nổi</a:t>
            </a:r>
            <a:r>
              <a:rPr lang="en-US" sz="3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3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rừng</a:t>
            </a:r>
            <a:r>
              <a:rPr lang="en-US" sz="3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3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3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Đà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Lạt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rừng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thông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xanh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tốt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quanh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năm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phủ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kín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sườn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đồi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sườn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núi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chay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dọc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con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phố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.</a:t>
            </a:r>
            <a:endParaRPr lang="en-US" sz="3600" dirty="0">
              <a:solidFill>
                <a:srgbClr val="99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icture 4" descr="bochet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503612"/>
            <a:ext cx="6926580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C2FFB12-A2AB-4BC5-81FD-577F399297A6}"/>
              </a:ext>
            </a:extLst>
          </p:cNvPr>
          <p:cNvSpPr/>
          <p:nvPr/>
        </p:nvSpPr>
        <p:spPr>
          <a:xfrm>
            <a:off x="728663" y="50382"/>
            <a:ext cx="110061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cs typeface="Times New Roman" pitchFamily="18" charset="0"/>
              </a:rPr>
              <a:t>                 </a:t>
            </a:r>
            <a:r>
              <a:rPr lang="en-US" sz="3600" b="1" dirty="0" err="1">
                <a:solidFill>
                  <a:srgbClr val="0000CC"/>
                </a:solidFill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0000CC"/>
                </a:solidFill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0000CC"/>
                </a:solidFill>
                <a:cs typeface="Times New Roman" pitchFamily="18" charset="0"/>
              </a:rPr>
              <a:t>sáu</a:t>
            </a:r>
            <a:r>
              <a:rPr lang="en-US" sz="36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0000CC"/>
                </a:solidFill>
                <a:cs typeface="Times New Roman" pitchFamily="18" charset="0"/>
              </a:rPr>
              <a:t> 8 </a:t>
            </a:r>
            <a:r>
              <a:rPr lang="en-US" sz="3600" b="1" dirty="0" err="1">
                <a:solidFill>
                  <a:srgbClr val="0000CC"/>
                </a:solidFill>
                <a:cs typeface="Times New Roman" pitchFamily="18" charset="0"/>
              </a:rPr>
              <a:t>tháng</a:t>
            </a:r>
            <a:r>
              <a:rPr lang="en-US" sz="3600" b="1" dirty="0">
                <a:solidFill>
                  <a:srgbClr val="0000CC"/>
                </a:solidFill>
                <a:cs typeface="Times New Roman" pitchFamily="18" charset="0"/>
              </a:rPr>
              <a:t> 11 </a:t>
            </a:r>
            <a:r>
              <a:rPr lang="en-US" sz="3600" b="1" dirty="0" err="1">
                <a:solidFill>
                  <a:srgbClr val="0000CC"/>
                </a:solidFill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0000CC"/>
                </a:solidFill>
                <a:cs typeface="Times New Roman" pitchFamily="18" charset="0"/>
              </a:rPr>
              <a:t> 2019</a:t>
            </a:r>
          </a:p>
          <a:p>
            <a:r>
              <a:rPr lang="en-US" sz="3600" b="1" dirty="0">
                <a:solidFill>
                  <a:srgbClr val="0000CC"/>
                </a:solidFill>
                <a:cs typeface="Times New Roman" pitchFamily="18" charset="0"/>
              </a:rPr>
              <a:t>       </a:t>
            </a:r>
            <a:r>
              <a:rPr lang="en-US" sz="3600" b="1" u="sng" dirty="0" err="1">
                <a:solidFill>
                  <a:srgbClr val="0000CC"/>
                </a:solidFill>
                <a:cs typeface="Times New Roman" pitchFamily="18" charset="0"/>
              </a:rPr>
              <a:t>Tuần</a:t>
            </a:r>
            <a:r>
              <a:rPr lang="en-US" sz="3600" b="1" u="sng" dirty="0">
                <a:solidFill>
                  <a:srgbClr val="0000CC"/>
                </a:solidFill>
                <a:cs typeface="Times New Roman" pitchFamily="18" charset="0"/>
              </a:rPr>
              <a:t> 10:</a:t>
            </a:r>
            <a:r>
              <a:rPr lang="en-US" sz="3600" b="1" dirty="0">
                <a:solidFill>
                  <a:srgbClr val="0000CC"/>
                </a:solidFill>
                <a:cs typeface="Times New Roman" pitchFamily="18" charset="0"/>
              </a:rPr>
              <a:t>             </a:t>
            </a:r>
            <a:r>
              <a:rPr lang="en-US" sz="3600" b="1" dirty="0" err="1">
                <a:solidFill>
                  <a:srgbClr val="0000CC"/>
                </a:solidFill>
                <a:cs typeface="Times New Roman" pitchFamily="18" charset="0"/>
              </a:rPr>
              <a:t>Địa</a:t>
            </a:r>
            <a:r>
              <a:rPr lang="en-US" sz="36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cs typeface="Times New Roman" pitchFamily="18" charset="0"/>
              </a:rPr>
              <a:t>lí</a:t>
            </a:r>
            <a:endParaRPr lang="en-US" sz="3600" b="1" dirty="0">
              <a:solidFill>
                <a:srgbClr val="0000CC"/>
              </a:solidFill>
              <a:cs typeface="Times New Roman" pitchFamily="18" charset="0"/>
            </a:endParaRPr>
          </a:p>
          <a:p>
            <a:r>
              <a:rPr lang="en-US" sz="3600" b="1" dirty="0">
                <a:solidFill>
                  <a:srgbClr val="0000CC"/>
                </a:solidFill>
                <a:cs typeface="Times New Roman" pitchFamily="18" charset="0"/>
              </a:rPr>
              <a:t>       </a:t>
            </a:r>
            <a:r>
              <a:rPr lang="en-US" sz="3600" b="1" dirty="0" err="1">
                <a:solidFill>
                  <a:srgbClr val="0000CC"/>
                </a:solidFill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0000CC"/>
                </a:solidFill>
                <a:cs typeface="Times New Roman" pitchFamily="18" charset="0"/>
              </a:rPr>
              <a:t> 10:       </a:t>
            </a:r>
            <a:r>
              <a:rPr lang="en-US" sz="3600" b="1" dirty="0" err="1">
                <a:solidFill>
                  <a:srgbClr val="0000CC"/>
                </a:solidFill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cs typeface="Times New Roman" pitchFamily="18" charset="0"/>
              </a:rPr>
              <a:t>phố</a:t>
            </a:r>
            <a:r>
              <a:rPr lang="en-US" sz="36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cs typeface="Times New Roman" pitchFamily="18" charset="0"/>
              </a:rPr>
              <a:t>Đà</a:t>
            </a:r>
            <a:r>
              <a:rPr lang="en-US" sz="36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cs typeface="Times New Roman" pitchFamily="18" charset="0"/>
              </a:rPr>
              <a:t>Lạt</a:t>
            </a:r>
            <a:endParaRPr lang="en-US" sz="36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6686550" y="4092822"/>
            <a:ext cx="4732020" cy="159201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5400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Rừng thông Đà Lạt</a:t>
            </a:r>
          </a:p>
        </p:txBody>
      </p:sp>
      <p:pic>
        <p:nvPicPr>
          <p:cNvPr id="21515" name="Picture 11" descr="rung-thong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" y="3494343"/>
            <a:ext cx="6137910" cy="345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2" descr="60437507jy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44287" y="3552261"/>
            <a:ext cx="900113" cy="339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381000" y="503237"/>
            <a:ext cx="504063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249" tIns="55125" rIns="110249" bIns="55125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5400" dirty="0" err="1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5400" dirty="0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5400" dirty="0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5400" dirty="0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phố</a:t>
            </a:r>
            <a:r>
              <a:rPr lang="en-US" sz="5400" dirty="0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Đà</a:t>
            </a:r>
            <a:r>
              <a:rPr lang="en-US" sz="5400" dirty="0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Lạt</a:t>
            </a:r>
            <a:endParaRPr lang="en-US" sz="5400" dirty="0">
              <a:solidFill>
                <a:srgbClr val="FF5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Rá»«ng thÃ´ng ÄÃ  Láº¡t (Dalat pine forest)">
            <a:extLst>
              <a:ext uri="{FF2B5EF4-FFF2-40B4-BE49-F238E27FC236}">
                <a16:creationId xmlns:a16="http://schemas.microsoft.com/office/drawing/2014/main" xmlns="" id="{42D4C4BD-3EB4-4BDC-AD39-D13279E0F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9367" y="427037"/>
            <a:ext cx="5236846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Ã¬nh áº£nh cÃ³ liÃªn quan">
            <a:extLst>
              <a:ext uri="{FF2B5EF4-FFF2-40B4-BE49-F238E27FC236}">
                <a16:creationId xmlns:a16="http://schemas.microsoft.com/office/drawing/2014/main" xmlns="" id="{556B7751-4AC7-482F-B227-FC98223BE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437"/>
            <a:ext cx="5862954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 build="p"/>
      <p:bldP spid="2152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2287</TotalTime>
  <Words>1520</Words>
  <Application>Microsoft Office PowerPoint</Application>
  <PresentationFormat>Custom</PresentationFormat>
  <Paragraphs>174</Paragraphs>
  <Slides>35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Default Design</vt:lpstr>
      <vt:lpstr>1_Default Design</vt:lpstr>
      <vt:lpstr>Slide 1</vt:lpstr>
      <vt:lpstr>Kiểm tra bài cũ</vt:lpstr>
      <vt:lpstr>Slide 3</vt:lpstr>
      <vt:lpstr>Slide 4</vt:lpstr>
      <vt:lpstr>Slide 5</vt:lpstr>
      <vt:lpstr>Slide 6</vt:lpstr>
      <vt:lpstr>Slide 7</vt:lpstr>
      <vt:lpstr>Slide 8</vt:lpstr>
      <vt:lpstr>Slide 9</vt:lpstr>
      <vt:lpstr>Đà Lạt có nhiều thác nước đẹp nổi tiếng như: thác Cam Li, thác Pơ-ren…Mỗi thác có một vẻ đẹp riêng rất nên thơ.</vt:lpstr>
      <vt:lpstr>Slide 11</vt:lpstr>
      <vt:lpstr>2. Đà Lạt - thành phố du lịch và nghỉ mát Đọc sách giáo khoa  T 95</vt:lpstr>
      <vt:lpstr>2. Đà Lạt - thành phố du lịch và nghỉ mát:</vt:lpstr>
      <vt:lpstr>2. Đà Lạt - thành phố du lịch và nghỉ mát:</vt:lpstr>
      <vt:lpstr>Slide 15</vt:lpstr>
      <vt:lpstr>Slide 16</vt:lpstr>
      <vt:lpstr>Slide 17</vt:lpstr>
      <vt:lpstr>Slide 18</vt:lpstr>
      <vt:lpstr>Slide 19</vt:lpstr>
      <vt:lpstr>Một số điểm đến nổi tiếng của Đà Lạt: </vt:lpstr>
      <vt:lpstr>Một số khu nghỉ dưỡng,khách sạn,biệt thự của Đà Lạt:</vt:lpstr>
      <vt:lpstr>3. Hoa quả và rau xanh Đà Lạt</vt:lpstr>
      <vt:lpstr>3. Hoa quả và rau xanh Đà Lạt</vt:lpstr>
      <vt:lpstr>Rau và quả Đà Lạt:</vt:lpstr>
      <vt:lpstr>Rau và quả Đà Lạt:</vt:lpstr>
      <vt:lpstr>Slide 26</vt:lpstr>
      <vt:lpstr>3. Hoa quả và rau xanh Đà Lạt</vt:lpstr>
      <vt:lpstr>Hoa hồng</vt:lpstr>
      <vt:lpstr>Hoa Lay-ơn</vt:lpstr>
      <vt:lpstr>Slide 30</vt:lpstr>
      <vt:lpstr>Ghi nhớ:       Đà Lạt nằm trên cao nguyên Lâm Viên, khí hậu quanh năm mát mẻ. Đà Lạt có nhiều hoa quả, rau xanh; rừng thông, thác nước và biệt thự. Đà Lạt là thành phố du lịch, nghỉ mát nổi tiếng của nước ta.</vt:lpstr>
      <vt:lpstr>ĐÁP ÁN:</vt:lpstr>
      <vt:lpstr>TRÒ CHƠI : “AI THÔNG MINH HƠN ?”</vt:lpstr>
      <vt:lpstr>Chuẩn bị bài sau </vt:lpstr>
      <vt:lpstr>Slide 35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ngày tháng năm 2010</dc:title>
  <dc:creator>Smart</dc:creator>
  <cp:lastModifiedBy>Windows User</cp:lastModifiedBy>
  <cp:revision>185</cp:revision>
  <dcterms:created xsi:type="dcterms:W3CDTF">2010-04-02T14:19:16Z</dcterms:created>
  <dcterms:modified xsi:type="dcterms:W3CDTF">2019-12-17T01:17:14Z</dcterms:modified>
</cp:coreProperties>
</file>